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Lobster"/>
      <p:regular r:id="rId25"/>
    </p:embeddedFont>
    <p:embeddedFont>
      <p:font typeface="Pontano Sans"/>
      <p:regular r:id="rId26"/>
    </p:embeddedFont>
    <p:embeddedFont>
      <p:font typeface="Poppins ExtraBold"/>
      <p:bold r:id="rId27"/>
      <p:boldItalic r:id="rId28"/>
    </p:embeddedFont>
    <p:embeddedFont>
      <p:font typeface="Open San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ontanoSans-regular.fntdata"/><Relationship Id="rId25" Type="http://schemas.openxmlformats.org/officeDocument/2006/relationships/font" Target="fonts/Lobster-regular.fntdata"/><Relationship Id="rId28" Type="http://schemas.openxmlformats.org/officeDocument/2006/relationships/font" Target="fonts/PoppinsExtraBold-boldItalic.fntdata"/><Relationship Id="rId27" Type="http://schemas.openxmlformats.org/officeDocument/2006/relationships/font" Target="fonts/PoppinsExtra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italic.fntdata"/><Relationship Id="rId30" Type="http://schemas.openxmlformats.org/officeDocument/2006/relationships/font" Target="fonts/OpenSans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Open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35076290c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135076290c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3588f049c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13588f049c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35076290c7_2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135076290c7_2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33354fa03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133354fa03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35076290c7_2_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g135076290c7_2_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35076290c7_2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135076290c7_2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33354fa03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33354fa03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33354fa035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g133354fa03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33354fa035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g133354fa03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33354fa035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133354fa035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35076290c7_2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g135076290c7_2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4378e5de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f4378e5de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35076290c7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135076290c7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f4378e5ded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f4378e5ded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35076290c7_2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135076290c7_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affd02765189d2d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2affd02765189d2d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affd02765189d2d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2affd02765189d2d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3472af39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13472af39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affd02765189d2d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2affd02765189d2d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20000" y="812500"/>
            <a:ext cx="38682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ExtraBold"/>
              <a:buNone/>
              <a:defRPr sz="280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ExtraBold"/>
              <a:buNone/>
              <a:defRPr sz="280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ExtraBold"/>
              <a:buNone/>
              <a:defRPr sz="280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ExtraBold"/>
              <a:buNone/>
              <a:defRPr sz="280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ExtraBold"/>
              <a:buNone/>
              <a:defRPr sz="280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ExtraBold"/>
              <a:buNone/>
              <a:defRPr sz="280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ExtraBold"/>
              <a:buNone/>
              <a:defRPr sz="280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ExtraBold"/>
              <a:buNone/>
              <a:defRPr sz="280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ExtraBold"/>
              <a:buNone/>
              <a:defRPr sz="2800">
                <a:solidFill>
                  <a:schemeClr val="accen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2" type="title"/>
          </p:nvPr>
        </p:nvSpPr>
        <p:spPr>
          <a:xfrm>
            <a:off x="1244887" y="1674350"/>
            <a:ext cx="106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4000">
                <a:solidFill>
                  <a:srgbClr val="C40A0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1020787" y="2333825"/>
            <a:ext cx="1516800" cy="25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2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3" type="subTitle"/>
          </p:nvPr>
        </p:nvSpPr>
        <p:spPr>
          <a:xfrm>
            <a:off x="757837" y="2675925"/>
            <a:ext cx="20427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5" name="Google Shape;55;p13"/>
          <p:cNvSpPr txBox="1"/>
          <p:nvPr>
            <p:ph idx="4" type="title"/>
          </p:nvPr>
        </p:nvSpPr>
        <p:spPr>
          <a:xfrm>
            <a:off x="2470753" y="2967363"/>
            <a:ext cx="2037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4000">
                <a:solidFill>
                  <a:srgbClr val="F85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56" name="Google Shape;56;p13"/>
          <p:cNvSpPr txBox="1"/>
          <p:nvPr>
            <p:ph idx="5" type="subTitle"/>
          </p:nvPr>
        </p:nvSpPr>
        <p:spPr>
          <a:xfrm>
            <a:off x="2731003" y="3621988"/>
            <a:ext cx="1516800" cy="25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2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6" type="subTitle"/>
          </p:nvPr>
        </p:nvSpPr>
        <p:spPr>
          <a:xfrm>
            <a:off x="2470753" y="3968938"/>
            <a:ext cx="2037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8" name="Google Shape;58;p13"/>
          <p:cNvSpPr txBox="1"/>
          <p:nvPr>
            <p:ph idx="7" type="title"/>
          </p:nvPr>
        </p:nvSpPr>
        <p:spPr>
          <a:xfrm>
            <a:off x="4402391" y="1674350"/>
            <a:ext cx="204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4000">
                <a:solidFill>
                  <a:srgbClr val="F9A10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59" name="Google Shape;59;p13"/>
          <p:cNvSpPr txBox="1"/>
          <p:nvPr>
            <p:ph idx="8" type="subTitle"/>
          </p:nvPr>
        </p:nvSpPr>
        <p:spPr>
          <a:xfrm>
            <a:off x="4665341" y="2333825"/>
            <a:ext cx="1516800" cy="252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2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9" type="subTitle"/>
          </p:nvPr>
        </p:nvSpPr>
        <p:spPr>
          <a:xfrm>
            <a:off x="4402391" y="2675925"/>
            <a:ext cx="20427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1" name="Google Shape;61;p13"/>
          <p:cNvSpPr txBox="1"/>
          <p:nvPr>
            <p:ph idx="13" type="title"/>
          </p:nvPr>
        </p:nvSpPr>
        <p:spPr>
          <a:xfrm>
            <a:off x="6339417" y="2967363"/>
            <a:ext cx="2037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4000">
                <a:solidFill>
                  <a:srgbClr val="82B11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62" name="Google Shape;62;p13"/>
          <p:cNvSpPr txBox="1"/>
          <p:nvPr>
            <p:ph idx="14" type="subTitle"/>
          </p:nvPr>
        </p:nvSpPr>
        <p:spPr>
          <a:xfrm>
            <a:off x="6599667" y="3621988"/>
            <a:ext cx="1516800" cy="252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2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5" type="subTitle"/>
          </p:nvPr>
        </p:nvSpPr>
        <p:spPr>
          <a:xfrm>
            <a:off x="6339417" y="3968938"/>
            <a:ext cx="2037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CUSTOM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343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803400" y="3049475"/>
            <a:ext cx="21921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2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2" type="subTitle"/>
          </p:nvPr>
        </p:nvSpPr>
        <p:spPr>
          <a:xfrm>
            <a:off x="3475950" y="3049475"/>
            <a:ext cx="21921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2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4"/>
          <p:cNvSpPr txBox="1"/>
          <p:nvPr>
            <p:ph idx="3" type="subTitle"/>
          </p:nvPr>
        </p:nvSpPr>
        <p:spPr>
          <a:xfrm>
            <a:off x="6148500" y="3049475"/>
            <a:ext cx="21921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2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4"/>
          <p:cNvSpPr txBox="1"/>
          <p:nvPr>
            <p:ph idx="4" type="subTitle"/>
          </p:nvPr>
        </p:nvSpPr>
        <p:spPr>
          <a:xfrm>
            <a:off x="803400" y="3763800"/>
            <a:ext cx="21921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0" name="Google Shape;70;p14"/>
          <p:cNvSpPr txBox="1"/>
          <p:nvPr>
            <p:ph idx="5" type="subTitle"/>
          </p:nvPr>
        </p:nvSpPr>
        <p:spPr>
          <a:xfrm>
            <a:off x="3475950" y="3763800"/>
            <a:ext cx="21921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1" name="Google Shape;71;p14"/>
          <p:cNvSpPr txBox="1"/>
          <p:nvPr>
            <p:ph idx="6" type="subTitle"/>
          </p:nvPr>
        </p:nvSpPr>
        <p:spPr>
          <a:xfrm>
            <a:off x="6148500" y="3763800"/>
            <a:ext cx="21921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2" name="Google Shape;72;p14"/>
          <p:cNvSpPr/>
          <p:nvPr/>
        </p:nvSpPr>
        <p:spPr>
          <a:xfrm rot="-146148">
            <a:off x="3259764" y="-454258"/>
            <a:ext cx="7150500" cy="1601306"/>
          </a:xfrm>
          <a:custGeom>
            <a:rect b="b" l="l" r="r" t="t"/>
            <a:pathLst>
              <a:path extrusionOk="0" h="64052" w="286019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/>
          <p:nvPr/>
        </p:nvSpPr>
        <p:spPr>
          <a:xfrm rot="-146148">
            <a:off x="-77741" y="-500214"/>
            <a:ext cx="4288115" cy="1213579"/>
          </a:xfrm>
          <a:custGeom>
            <a:rect b="b" l="l" r="r" t="t"/>
            <a:pathLst>
              <a:path extrusionOk="0" h="48543" w="171524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 rot="-146148">
            <a:off x="3139223" y="-449128"/>
            <a:ext cx="7150500" cy="1601306"/>
          </a:xfrm>
          <a:custGeom>
            <a:rect b="b" l="l" r="r" t="t"/>
            <a:pathLst>
              <a:path extrusionOk="0" h="64052" w="286019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cap="flat" cmpd="sng" w="1905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 rot="-146148">
            <a:off x="-198282" y="-495085"/>
            <a:ext cx="4288115" cy="1213579"/>
          </a:xfrm>
          <a:custGeom>
            <a:rect b="b" l="l" r="r" t="t"/>
            <a:pathLst>
              <a:path extrusionOk="0" h="48543" w="171524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cap="flat" cmpd="sng" w="1905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CUSTOM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/>
          <p:nvPr/>
        </p:nvSpPr>
        <p:spPr>
          <a:xfrm rot="-146148">
            <a:off x="3259764" y="-454258"/>
            <a:ext cx="7150500" cy="1601306"/>
          </a:xfrm>
          <a:custGeom>
            <a:rect b="b" l="l" r="r" t="t"/>
            <a:pathLst>
              <a:path extrusionOk="0" h="64052" w="286019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/>
          <p:nvPr/>
        </p:nvSpPr>
        <p:spPr>
          <a:xfrm rot="-146148">
            <a:off x="-77741" y="-500214"/>
            <a:ext cx="4288115" cy="1213579"/>
          </a:xfrm>
          <a:custGeom>
            <a:rect b="b" l="l" r="r" t="t"/>
            <a:pathLst>
              <a:path extrusionOk="0" h="48543" w="171524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 rot="-146148">
            <a:off x="3139223" y="-449128"/>
            <a:ext cx="7150500" cy="1601306"/>
          </a:xfrm>
          <a:custGeom>
            <a:rect b="b" l="l" r="r" t="t"/>
            <a:pathLst>
              <a:path extrusionOk="0" h="64052" w="286019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cap="flat" cmpd="sng" w="1905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 rot="-146148">
            <a:off x="-198282" y="-495085"/>
            <a:ext cx="4288115" cy="1213579"/>
          </a:xfrm>
          <a:custGeom>
            <a:rect b="b" l="l" r="r" t="t"/>
            <a:pathLst>
              <a:path extrusionOk="0" h="48543" w="171524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cap="flat" cmpd="sng" w="1905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343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p15"/>
          <p:cNvSpPr txBox="1"/>
          <p:nvPr>
            <p:ph idx="1" type="subTitle"/>
          </p:nvPr>
        </p:nvSpPr>
        <p:spPr>
          <a:xfrm>
            <a:off x="2060200" y="3475189"/>
            <a:ext cx="20253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2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5"/>
          <p:cNvSpPr txBox="1"/>
          <p:nvPr>
            <p:ph idx="2" type="subTitle"/>
          </p:nvPr>
        </p:nvSpPr>
        <p:spPr>
          <a:xfrm>
            <a:off x="2060200" y="1806876"/>
            <a:ext cx="20253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2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5"/>
          <p:cNvSpPr txBox="1"/>
          <p:nvPr>
            <p:ph idx="3" type="subTitle"/>
          </p:nvPr>
        </p:nvSpPr>
        <p:spPr>
          <a:xfrm>
            <a:off x="6231904" y="3475189"/>
            <a:ext cx="20253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2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5"/>
          <p:cNvSpPr txBox="1"/>
          <p:nvPr>
            <p:ph idx="4" type="subTitle"/>
          </p:nvPr>
        </p:nvSpPr>
        <p:spPr>
          <a:xfrm>
            <a:off x="2060200" y="3963005"/>
            <a:ext cx="20253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6" name="Google Shape;86;p15"/>
          <p:cNvSpPr txBox="1"/>
          <p:nvPr>
            <p:ph idx="5" type="subTitle"/>
          </p:nvPr>
        </p:nvSpPr>
        <p:spPr>
          <a:xfrm>
            <a:off x="2060200" y="2294687"/>
            <a:ext cx="20253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7" name="Google Shape;87;p15"/>
          <p:cNvSpPr txBox="1"/>
          <p:nvPr>
            <p:ph idx="6" type="subTitle"/>
          </p:nvPr>
        </p:nvSpPr>
        <p:spPr>
          <a:xfrm>
            <a:off x="6231904" y="3963005"/>
            <a:ext cx="20253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8" name="Google Shape;88;p15"/>
          <p:cNvSpPr txBox="1"/>
          <p:nvPr>
            <p:ph idx="7" type="subTitle"/>
          </p:nvPr>
        </p:nvSpPr>
        <p:spPr>
          <a:xfrm>
            <a:off x="6231900" y="1806876"/>
            <a:ext cx="20253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2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5"/>
          <p:cNvSpPr txBox="1"/>
          <p:nvPr>
            <p:ph idx="8" type="subTitle"/>
          </p:nvPr>
        </p:nvSpPr>
        <p:spPr>
          <a:xfrm>
            <a:off x="6231904" y="2294687"/>
            <a:ext cx="20253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s">
  <p:cSld name="CUSTOM_2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878100" y="1918977"/>
            <a:ext cx="20427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rgbClr val="C40A0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92" name="Google Shape;92;p16"/>
          <p:cNvSpPr txBox="1"/>
          <p:nvPr>
            <p:ph idx="1" type="subTitle"/>
          </p:nvPr>
        </p:nvSpPr>
        <p:spPr>
          <a:xfrm>
            <a:off x="878100" y="2967606"/>
            <a:ext cx="20427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2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93" name="Google Shape;93;p16"/>
          <p:cNvSpPr txBox="1"/>
          <p:nvPr>
            <p:ph idx="2" type="subTitle"/>
          </p:nvPr>
        </p:nvSpPr>
        <p:spPr>
          <a:xfrm>
            <a:off x="878100" y="3598050"/>
            <a:ext cx="20427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4" name="Google Shape;94;p16"/>
          <p:cNvSpPr txBox="1"/>
          <p:nvPr>
            <p:ph idx="3" type="title"/>
          </p:nvPr>
        </p:nvSpPr>
        <p:spPr>
          <a:xfrm>
            <a:off x="3550650" y="1918977"/>
            <a:ext cx="20427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rgbClr val="F9A10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95" name="Google Shape;95;p16"/>
          <p:cNvSpPr txBox="1"/>
          <p:nvPr>
            <p:ph idx="4" type="subTitle"/>
          </p:nvPr>
        </p:nvSpPr>
        <p:spPr>
          <a:xfrm>
            <a:off x="3550650" y="2967606"/>
            <a:ext cx="20427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2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96" name="Google Shape;96;p16"/>
          <p:cNvSpPr txBox="1"/>
          <p:nvPr>
            <p:ph idx="5" type="subTitle"/>
          </p:nvPr>
        </p:nvSpPr>
        <p:spPr>
          <a:xfrm>
            <a:off x="3550650" y="3631325"/>
            <a:ext cx="20427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6"/>
          <p:cNvSpPr txBox="1"/>
          <p:nvPr>
            <p:ph idx="6" type="title"/>
          </p:nvPr>
        </p:nvSpPr>
        <p:spPr>
          <a:xfrm>
            <a:off x="6225906" y="1918977"/>
            <a:ext cx="20373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rgbClr val="82B11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98" name="Google Shape;98;p16"/>
          <p:cNvSpPr txBox="1"/>
          <p:nvPr>
            <p:ph idx="7" type="subTitle"/>
          </p:nvPr>
        </p:nvSpPr>
        <p:spPr>
          <a:xfrm>
            <a:off x="6225906" y="2967606"/>
            <a:ext cx="20373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2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 ExtraBold"/>
              <a:buNone/>
              <a:defRPr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8" type="subTitle"/>
          </p:nvPr>
        </p:nvSpPr>
        <p:spPr>
          <a:xfrm>
            <a:off x="6225906" y="3671175"/>
            <a:ext cx="2037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0" name="Google Shape;100;p16"/>
          <p:cNvSpPr txBox="1"/>
          <p:nvPr>
            <p:ph idx="9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343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16"/>
          <p:cNvSpPr/>
          <p:nvPr/>
        </p:nvSpPr>
        <p:spPr>
          <a:xfrm rot="-146148">
            <a:off x="3259764" y="-301858"/>
            <a:ext cx="7150500" cy="1601306"/>
          </a:xfrm>
          <a:custGeom>
            <a:rect b="b" l="l" r="r" t="t"/>
            <a:pathLst>
              <a:path extrusionOk="0" h="64052" w="286019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6"/>
          <p:cNvSpPr/>
          <p:nvPr/>
        </p:nvSpPr>
        <p:spPr>
          <a:xfrm rot="-146148">
            <a:off x="-77741" y="-347814"/>
            <a:ext cx="4288115" cy="1213579"/>
          </a:xfrm>
          <a:custGeom>
            <a:rect b="b" l="l" r="r" t="t"/>
            <a:pathLst>
              <a:path extrusionOk="0" h="48543" w="171524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6"/>
          <p:cNvSpPr/>
          <p:nvPr/>
        </p:nvSpPr>
        <p:spPr>
          <a:xfrm rot="-146148">
            <a:off x="3139223" y="-296728"/>
            <a:ext cx="7150500" cy="1601306"/>
          </a:xfrm>
          <a:custGeom>
            <a:rect b="b" l="l" r="r" t="t"/>
            <a:pathLst>
              <a:path extrusionOk="0" h="64052" w="286019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 rot="-146148">
            <a:off x="-198282" y="-342685"/>
            <a:ext cx="4288115" cy="1213579"/>
          </a:xfrm>
          <a:custGeom>
            <a:rect b="b" l="l" r="r" t="t"/>
            <a:pathLst>
              <a:path extrusionOk="0" h="48543" w="171524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03">
  <p:cSld name="SECTION_HEADER_1">
    <p:bg>
      <p:bgPr>
        <a:solidFill>
          <a:schemeClr val="lt2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7"/>
          <p:cNvGrpSpPr/>
          <p:nvPr/>
        </p:nvGrpSpPr>
        <p:grpSpPr>
          <a:xfrm>
            <a:off x="-12427" y="-5227"/>
            <a:ext cx="9168854" cy="5153954"/>
            <a:chOff x="-5227" y="-5227"/>
            <a:chExt cx="9168854" cy="5153954"/>
          </a:xfrm>
        </p:grpSpPr>
        <p:sp>
          <p:nvSpPr>
            <p:cNvPr id="107" name="Google Shape;107;p17"/>
            <p:cNvSpPr/>
            <p:nvPr/>
          </p:nvSpPr>
          <p:spPr>
            <a:xfrm>
              <a:off x="0" y="-5227"/>
              <a:ext cx="91584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7"/>
            <p:cNvSpPr/>
            <p:nvPr/>
          </p:nvSpPr>
          <p:spPr>
            <a:xfrm>
              <a:off x="0" y="4871827"/>
              <a:ext cx="91584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7"/>
            <p:cNvSpPr/>
            <p:nvPr/>
          </p:nvSpPr>
          <p:spPr>
            <a:xfrm rot="5400000">
              <a:off x="-2430277" y="2441600"/>
              <a:ext cx="51270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7"/>
            <p:cNvSpPr/>
            <p:nvPr/>
          </p:nvSpPr>
          <p:spPr>
            <a:xfrm rot="5400000">
              <a:off x="6461677" y="2441600"/>
              <a:ext cx="51270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" name="Google Shape;111;p17"/>
          <p:cNvGrpSpPr/>
          <p:nvPr/>
        </p:nvGrpSpPr>
        <p:grpSpPr>
          <a:xfrm>
            <a:off x="-1999250" y="-16600"/>
            <a:ext cx="13122474" cy="4814125"/>
            <a:chOff x="-1999250" y="-16600"/>
            <a:chExt cx="13122474" cy="4814125"/>
          </a:xfrm>
        </p:grpSpPr>
        <p:sp>
          <p:nvSpPr>
            <p:cNvPr id="112" name="Google Shape;112;p17"/>
            <p:cNvSpPr/>
            <p:nvPr/>
          </p:nvSpPr>
          <p:spPr>
            <a:xfrm>
              <a:off x="-1909528" y="-16600"/>
              <a:ext cx="13032752" cy="4814125"/>
            </a:xfrm>
            <a:custGeom>
              <a:rect b="b" l="l" r="r" t="t"/>
              <a:pathLst>
                <a:path extrusionOk="0" h="192565" w="466622">
                  <a:moveTo>
                    <a:pt x="0" y="142921"/>
                  </a:moveTo>
                  <a:cubicBezTo>
                    <a:pt x="6256" y="142689"/>
                    <a:pt x="25332" y="133422"/>
                    <a:pt x="37534" y="141531"/>
                  </a:cubicBezTo>
                  <a:cubicBezTo>
                    <a:pt x="49736" y="149640"/>
                    <a:pt x="58772" y="199917"/>
                    <a:pt x="73214" y="191576"/>
                  </a:cubicBezTo>
                  <a:cubicBezTo>
                    <a:pt x="87656" y="183235"/>
                    <a:pt x="109280" y="98591"/>
                    <a:pt x="124185" y="91486"/>
                  </a:cubicBezTo>
                  <a:cubicBezTo>
                    <a:pt x="139090" y="84381"/>
                    <a:pt x="145115" y="158830"/>
                    <a:pt x="162646" y="148945"/>
                  </a:cubicBezTo>
                  <a:cubicBezTo>
                    <a:pt x="180177" y="139060"/>
                    <a:pt x="211069" y="36422"/>
                    <a:pt x="229372" y="32174"/>
                  </a:cubicBezTo>
                  <a:cubicBezTo>
                    <a:pt x="247675" y="27926"/>
                    <a:pt x="253854" y="120370"/>
                    <a:pt x="272466" y="123459"/>
                  </a:cubicBezTo>
                  <a:cubicBezTo>
                    <a:pt x="291078" y="126548"/>
                    <a:pt x="322743" y="54725"/>
                    <a:pt x="341046" y="50709"/>
                  </a:cubicBezTo>
                  <a:cubicBezTo>
                    <a:pt x="359350" y="46693"/>
                    <a:pt x="368000" y="106778"/>
                    <a:pt x="382287" y="99364"/>
                  </a:cubicBezTo>
                  <a:cubicBezTo>
                    <a:pt x="396575" y="91950"/>
                    <a:pt x="412715" y="21285"/>
                    <a:pt x="426771" y="6225"/>
                  </a:cubicBezTo>
                  <a:cubicBezTo>
                    <a:pt x="440827" y="-8835"/>
                    <a:pt x="459980" y="8542"/>
                    <a:pt x="466622" y="9005"/>
                  </a:cubicBez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7"/>
            <p:cNvSpPr/>
            <p:nvPr/>
          </p:nvSpPr>
          <p:spPr>
            <a:xfrm>
              <a:off x="-1999250" y="-16600"/>
              <a:ext cx="13032752" cy="4814125"/>
            </a:xfrm>
            <a:custGeom>
              <a:rect b="b" l="l" r="r" t="t"/>
              <a:pathLst>
                <a:path extrusionOk="0" h="192565" w="466622">
                  <a:moveTo>
                    <a:pt x="0" y="142921"/>
                  </a:moveTo>
                  <a:cubicBezTo>
                    <a:pt x="6256" y="142689"/>
                    <a:pt x="25332" y="133422"/>
                    <a:pt x="37534" y="141531"/>
                  </a:cubicBezTo>
                  <a:cubicBezTo>
                    <a:pt x="49736" y="149640"/>
                    <a:pt x="58772" y="199917"/>
                    <a:pt x="73214" y="191576"/>
                  </a:cubicBezTo>
                  <a:cubicBezTo>
                    <a:pt x="87656" y="183235"/>
                    <a:pt x="109280" y="98591"/>
                    <a:pt x="124185" y="91486"/>
                  </a:cubicBezTo>
                  <a:cubicBezTo>
                    <a:pt x="139090" y="84381"/>
                    <a:pt x="145115" y="158830"/>
                    <a:pt x="162646" y="148945"/>
                  </a:cubicBezTo>
                  <a:cubicBezTo>
                    <a:pt x="180177" y="139060"/>
                    <a:pt x="211069" y="36422"/>
                    <a:pt x="229372" y="32174"/>
                  </a:cubicBezTo>
                  <a:cubicBezTo>
                    <a:pt x="247675" y="27926"/>
                    <a:pt x="253854" y="120370"/>
                    <a:pt x="272466" y="123459"/>
                  </a:cubicBezTo>
                  <a:cubicBezTo>
                    <a:pt x="291078" y="126548"/>
                    <a:pt x="322743" y="54725"/>
                    <a:pt x="341046" y="50709"/>
                  </a:cubicBezTo>
                  <a:cubicBezTo>
                    <a:pt x="359350" y="46693"/>
                    <a:pt x="368000" y="106778"/>
                    <a:pt x="382287" y="99364"/>
                  </a:cubicBezTo>
                  <a:cubicBezTo>
                    <a:pt x="396575" y="91950"/>
                    <a:pt x="412715" y="21285"/>
                    <a:pt x="426771" y="6225"/>
                  </a:cubicBezTo>
                  <a:cubicBezTo>
                    <a:pt x="440827" y="-8835"/>
                    <a:pt x="459980" y="8542"/>
                    <a:pt x="466622" y="9005"/>
                  </a:cubicBezTo>
                </a:path>
              </a:pathLst>
            </a:cu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" name="Google Shape;114;p17"/>
          <p:cNvSpPr txBox="1"/>
          <p:nvPr>
            <p:ph type="title"/>
          </p:nvPr>
        </p:nvSpPr>
        <p:spPr>
          <a:xfrm>
            <a:off x="5292700" y="2963425"/>
            <a:ext cx="31311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5" name="Google Shape;115;p17"/>
          <p:cNvSpPr txBox="1"/>
          <p:nvPr>
            <p:ph idx="2" type="title"/>
          </p:nvPr>
        </p:nvSpPr>
        <p:spPr>
          <a:xfrm>
            <a:off x="5294500" y="1225075"/>
            <a:ext cx="31293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4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17"/>
          <p:cNvSpPr txBox="1"/>
          <p:nvPr>
            <p:ph idx="1" type="subTitle"/>
          </p:nvPr>
        </p:nvSpPr>
        <p:spPr>
          <a:xfrm>
            <a:off x="5292700" y="3706525"/>
            <a:ext cx="31311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CUSTOM_1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/>
          <p:nvPr/>
        </p:nvSpPr>
        <p:spPr>
          <a:xfrm rot="-146148">
            <a:off x="3259764" y="-301858"/>
            <a:ext cx="7150500" cy="1601306"/>
          </a:xfrm>
          <a:custGeom>
            <a:rect b="b" l="l" r="r" t="t"/>
            <a:pathLst>
              <a:path extrusionOk="0" h="64052" w="286019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/>
          <p:nvPr/>
        </p:nvSpPr>
        <p:spPr>
          <a:xfrm rot="-146148">
            <a:off x="-77741" y="-347814"/>
            <a:ext cx="4288115" cy="1213579"/>
          </a:xfrm>
          <a:custGeom>
            <a:rect b="b" l="l" r="r" t="t"/>
            <a:pathLst>
              <a:path extrusionOk="0" h="48543" w="171524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/>
          <p:nvPr/>
        </p:nvSpPr>
        <p:spPr>
          <a:xfrm rot="-146148">
            <a:off x="3139223" y="-296728"/>
            <a:ext cx="7150500" cy="1601306"/>
          </a:xfrm>
          <a:custGeom>
            <a:rect b="b" l="l" r="r" t="t"/>
            <a:pathLst>
              <a:path extrusionOk="0" h="64052" w="286019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/>
          <p:nvPr/>
        </p:nvSpPr>
        <p:spPr>
          <a:xfrm rot="-146148">
            <a:off x="-198282" y="-342685"/>
            <a:ext cx="4288115" cy="1213579"/>
          </a:xfrm>
          <a:custGeom>
            <a:rect b="b" l="l" r="r" t="t"/>
            <a:pathLst>
              <a:path extrusionOk="0" h="48543" w="171524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4343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3" name="Google Shape;123;p18"/>
          <p:cNvSpPr txBox="1"/>
          <p:nvPr>
            <p:ph idx="1" type="subTitle"/>
          </p:nvPr>
        </p:nvSpPr>
        <p:spPr>
          <a:xfrm>
            <a:off x="6231902" y="3663564"/>
            <a:ext cx="20253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124" name="Google Shape;124;p18"/>
          <p:cNvSpPr txBox="1"/>
          <p:nvPr>
            <p:ph idx="2" type="subTitle"/>
          </p:nvPr>
        </p:nvSpPr>
        <p:spPr>
          <a:xfrm>
            <a:off x="6231902" y="4030800"/>
            <a:ext cx="2025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5" name="Google Shape;125;p18"/>
          <p:cNvSpPr txBox="1"/>
          <p:nvPr>
            <p:ph idx="3" type="subTitle"/>
          </p:nvPr>
        </p:nvSpPr>
        <p:spPr>
          <a:xfrm>
            <a:off x="3559352" y="3663564"/>
            <a:ext cx="20253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B115"/>
              </a:buClr>
              <a:buSzPts val="2000"/>
              <a:buFont typeface="Poppins ExtraBold"/>
              <a:buNone/>
              <a:defRPr sz="2000">
                <a:solidFill>
                  <a:srgbClr val="82B115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B115"/>
              </a:buClr>
              <a:buSzPts val="2000"/>
              <a:buFont typeface="Poppins ExtraBold"/>
              <a:buNone/>
              <a:defRPr sz="2000">
                <a:solidFill>
                  <a:srgbClr val="82B115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B115"/>
              </a:buClr>
              <a:buSzPts val="2000"/>
              <a:buFont typeface="Poppins ExtraBold"/>
              <a:buNone/>
              <a:defRPr sz="2000">
                <a:solidFill>
                  <a:srgbClr val="82B115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B115"/>
              </a:buClr>
              <a:buSzPts val="2000"/>
              <a:buFont typeface="Poppins ExtraBold"/>
              <a:buNone/>
              <a:defRPr sz="2000">
                <a:solidFill>
                  <a:srgbClr val="82B115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B115"/>
              </a:buClr>
              <a:buSzPts val="2000"/>
              <a:buFont typeface="Poppins ExtraBold"/>
              <a:buNone/>
              <a:defRPr sz="2000">
                <a:solidFill>
                  <a:srgbClr val="82B115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B115"/>
              </a:buClr>
              <a:buSzPts val="2000"/>
              <a:buFont typeface="Poppins ExtraBold"/>
              <a:buNone/>
              <a:defRPr sz="2000">
                <a:solidFill>
                  <a:srgbClr val="82B115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B115"/>
              </a:buClr>
              <a:buSzPts val="2000"/>
              <a:buFont typeface="Poppins ExtraBold"/>
              <a:buNone/>
              <a:defRPr sz="2000">
                <a:solidFill>
                  <a:srgbClr val="82B115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B115"/>
              </a:buClr>
              <a:buSzPts val="2000"/>
              <a:buFont typeface="Poppins ExtraBold"/>
              <a:buNone/>
              <a:defRPr sz="2000">
                <a:solidFill>
                  <a:srgbClr val="82B115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B115"/>
              </a:buClr>
              <a:buSzPts val="2000"/>
              <a:buFont typeface="Poppins ExtraBold"/>
              <a:buNone/>
              <a:defRPr sz="2000">
                <a:solidFill>
                  <a:srgbClr val="82B115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126" name="Google Shape;126;p18"/>
          <p:cNvSpPr txBox="1"/>
          <p:nvPr>
            <p:ph idx="4" type="subTitle"/>
          </p:nvPr>
        </p:nvSpPr>
        <p:spPr>
          <a:xfrm>
            <a:off x="3559352" y="4030800"/>
            <a:ext cx="2025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7" name="Google Shape;127;p18"/>
          <p:cNvSpPr txBox="1"/>
          <p:nvPr>
            <p:ph idx="5" type="subTitle"/>
          </p:nvPr>
        </p:nvSpPr>
        <p:spPr>
          <a:xfrm>
            <a:off x="886802" y="3663564"/>
            <a:ext cx="20253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128" name="Google Shape;128;p18"/>
          <p:cNvSpPr txBox="1"/>
          <p:nvPr>
            <p:ph idx="6" type="subTitle"/>
          </p:nvPr>
        </p:nvSpPr>
        <p:spPr>
          <a:xfrm>
            <a:off x="886802" y="4030800"/>
            <a:ext cx="2025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9" name="Google Shape;129;p18"/>
          <p:cNvSpPr txBox="1"/>
          <p:nvPr>
            <p:ph idx="7" type="subTitle"/>
          </p:nvPr>
        </p:nvSpPr>
        <p:spPr>
          <a:xfrm>
            <a:off x="6231902" y="1937439"/>
            <a:ext cx="20253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2000"/>
              <a:buFont typeface="Poppins ExtraBold"/>
              <a:buNone/>
              <a:defRPr sz="2000">
                <a:solidFill>
                  <a:srgbClr val="F85000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130" name="Google Shape;130;p18"/>
          <p:cNvSpPr txBox="1"/>
          <p:nvPr>
            <p:ph idx="8" type="subTitle"/>
          </p:nvPr>
        </p:nvSpPr>
        <p:spPr>
          <a:xfrm>
            <a:off x="6231902" y="2304675"/>
            <a:ext cx="2025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1" name="Google Shape;131;p18"/>
          <p:cNvSpPr txBox="1"/>
          <p:nvPr>
            <p:ph idx="9" type="subTitle"/>
          </p:nvPr>
        </p:nvSpPr>
        <p:spPr>
          <a:xfrm>
            <a:off x="3559352" y="1937439"/>
            <a:ext cx="20253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A101"/>
              </a:buClr>
              <a:buSzPts val="2000"/>
              <a:buFont typeface="Poppins ExtraBold"/>
              <a:buNone/>
              <a:defRPr sz="2000">
                <a:solidFill>
                  <a:srgbClr val="F9A10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132" name="Google Shape;132;p18"/>
          <p:cNvSpPr txBox="1"/>
          <p:nvPr>
            <p:ph idx="13" type="subTitle"/>
          </p:nvPr>
        </p:nvSpPr>
        <p:spPr>
          <a:xfrm>
            <a:off x="3559352" y="2304675"/>
            <a:ext cx="2025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18"/>
          <p:cNvSpPr txBox="1"/>
          <p:nvPr>
            <p:ph idx="14" type="subTitle"/>
          </p:nvPr>
        </p:nvSpPr>
        <p:spPr>
          <a:xfrm>
            <a:off x="886802" y="1937439"/>
            <a:ext cx="20253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40A06"/>
              </a:buClr>
              <a:buSzPts val="2000"/>
              <a:buFont typeface="Poppins ExtraBold"/>
              <a:buNone/>
              <a:defRPr sz="2000">
                <a:solidFill>
                  <a:srgbClr val="C40A06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134" name="Google Shape;134;p18"/>
          <p:cNvSpPr txBox="1"/>
          <p:nvPr>
            <p:ph idx="15" type="subTitle"/>
          </p:nvPr>
        </p:nvSpPr>
        <p:spPr>
          <a:xfrm>
            <a:off x="886802" y="2304675"/>
            <a:ext cx="2025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/>
          <p:nvPr/>
        </p:nvSpPr>
        <p:spPr>
          <a:xfrm flipH="1">
            <a:off x="5177512" y="1538425"/>
            <a:ext cx="3028200" cy="30693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9"/>
          <p:cNvSpPr/>
          <p:nvPr/>
        </p:nvSpPr>
        <p:spPr>
          <a:xfrm>
            <a:off x="938288" y="1538425"/>
            <a:ext cx="3028200" cy="3069300"/>
          </a:xfrm>
          <a:prstGeom prst="roundRect">
            <a:avLst>
              <a:gd fmla="val 16667" name="adj"/>
            </a:avLst>
          </a:prstGeom>
          <a:solidFill>
            <a:srgbClr val="C40A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9" name="Google Shape;139;p19"/>
          <p:cNvSpPr txBox="1"/>
          <p:nvPr>
            <p:ph idx="1" type="subTitle"/>
          </p:nvPr>
        </p:nvSpPr>
        <p:spPr>
          <a:xfrm>
            <a:off x="1356388" y="3267721"/>
            <a:ext cx="21921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2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9"/>
          <p:cNvSpPr txBox="1"/>
          <p:nvPr>
            <p:ph idx="2" type="subTitle"/>
          </p:nvPr>
        </p:nvSpPr>
        <p:spPr>
          <a:xfrm>
            <a:off x="1356388" y="3672901"/>
            <a:ext cx="21921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1" name="Google Shape;141;p19"/>
          <p:cNvSpPr txBox="1"/>
          <p:nvPr>
            <p:ph idx="3" type="subTitle"/>
          </p:nvPr>
        </p:nvSpPr>
        <p:spPr>
          <a:xfrm>
            <a:off x="5595562" y="3267721"/>
            <a:ext cx="21921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2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9"/>
          <p:cNvSpPr txBox="1"/>
          <p:nvPr>
            <p:ph idx="4" type="subTitle"/>
          </p:nvPr>
        </p:nvSpPr>
        <p:spPr>
          <a:xfrm>
            <a:off x="5595562" y="3672901"/>
            <a:ext cx="21921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04">
  <p:cSld name="SECTION_TITLE_AND_DESCRIPTION_1">
    <p:bg>
      <p:bgPr>
        <a:solidFill>
          <a:schemeClr val="accent4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20"/>
          <p:cNvGrpSpPr/>
          <p:nvPr/>
        </p:nvGrpSpPr>
        <p:grpSpPr>
          <a:xfrm>
            <a:off x="-12427" y="-5227"/>
            <a:ext cx="9168854" cy="5153954"/>
            <a:chOff x="-5227" y="-5227"/>
            <a:chExt cx="9168854" cy="5153954"/>
          </a:xfrm>
        </p:grpSpPr>
        <p:sp>
          <p:nvSpPr>
            <p:cNvPr id="145" name="Google Shape;145;p20"/>
            <p:cNvSpPr/>
            <p:nvPr/>
          </p:nvSpPr>
          <p:spPr>
            <a:xfrm>
              <a:off x="0" y="-5227"/>
              <a:ext cx="91584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0"/>
            <p:cNvSpPr/>
            <p:nvPr/>
          </p:nvSpPr>
          <p:spPr>
            <a:xfrm>
              <a:off x="0" y="4871827"/>
              <a:ext cx="91584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0"/>
            <p:cNvSpPr/>
            <p:nvPr/>
          </p:nvSpPr>
          <p:spPr>
            <a:xfrm rot="5400000">
              <a:off x="-2430277" y="2441600"/>
              <a:ext cx="51270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0"/>
            <p:cNvSpPr/>
            <p:nvPr/>
          </p:nvSpPr>
          <p:spPr>
            <a:xfrm rot="5400000">
              <a:off x="6461677" y="2441600"/>
              <a:ext cx="51270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" name="Google Shape;149;p20"/>
          <p:cNvSpPr/>
          <p:nvPr/>
        </p:nvSpPr>
        <p:spPr>
          <a:xfrm>
            <a:off x="-1909528" y="-16600"/>
            <a:ext cx="13032752" cy="4814125"/>
          </a:xfrm>
          <a:custGeom>
            <a:rect b="b" l="l" r="r" t="t"/>
            <a:pathLst>
              <a:path extrusionOk="0" h="192565" w="466622">
                <a:moveTo>
                  <a:pt x="0" y="142921"/>
                </a:moveTo>
                <a:cubicBezTo>
                  <a:pt x="6256" y="142689"/>
                  <a:pt x="25332" y="133422"/>
                  <a:pt x="37534" y="141531"/>
                </a:cubicBezTo>
                <a:cubicBezTo>
                  <a:pt x="49736" y="149640"/>
                  <a:pt x="58772" y="199917"/>
                  <a:pt x="73214" y="191576"/>
                </a:cubicBezTo>
                <a:cubicBezTo>
                  <a:pt x="87656" y="183235"/>
                  <a:pt x="109280" y="98591"/>
                  <a:pt x="124185" y="91486"/>
                </a:cubicBezTo>
                <a:cubicBezTo>
                  <a:pt x="139090" y="84381"/>
                  <a:pt x="145115" y="158830"/>
                  <a:pt x="162646" y="148945"/>
                </a:cubicBezTo>
                <a:cubicBezTo>
                  <a:pt x="180177" y="139060"/>
                  <a:pt x="211069" y="36422"/>
                  <a:pt x="229372" y="32174"/>
                </a:cubicBezTo>
                <a:cubicBezTo>
                  <a:pt x="247675" y="27926"/>
                  <a:pt x="253854" y="120370"/>
                  <a:pt x="272466" y="123459"/>
                </a:cubicBezTo>
                <a:cubicBezTo>
                  <a:pt x="291078" y="126548"/>
                  <a:pt x="322743" y="54725"/>
                  <a:pt x="341046" y="50709"/>
                </a:cubicBezTo>
                <a:cubicBezTo>
                  <a:pt x="359350" y="46693"/>
                  <a:pt x="368000" y="106778"/>
                  <a:pt x="382287" y="99364"/>
                </a:cubicBezTo>
                <a:cubicBezTo>
                  <a:pt x="396575" y="91950"/>
                  <a:pt x="412715" y="21285"/>
                  <a:pt x="426771" y="6225"/>
                </a:cubicBezTo>
                <a:cubicBezTo>
                  <a:pt x="440827" y="-8835"/>
                  <a:pt x="459980" y="8542"/>
                  <a:pt x="466622" y="9005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0"/>
          <p:cNvSpPr/>
          <p:nvPr/>
        </p:nvSpPr>
        <p:spPr>
          <a:xfrm>
            <a:off x="-1999250" y="-16600"/>
            <a:ext cx="13032752" cy="4814125"/>
          </a:xfrm>
          <a:custGeom>
            <a:rect b="b" l="l" r="r" t="t"/>
            <a:pathLst>
              <a:path extrusionOk="0" h="192565" w="466622">
                <a:moveTo>
                  <a:pt x="0" y="142921"/>
                </a:moveTo>
                <a:cubicBezTo>
                  <a:pt x="6256" y="142689"/>
                  <a:pt x="25332" y="133422"/>
                  <a:pt x="37534" y="141531"/>
                </a:cubicBezTo>
                <a:cubicBezTo>
                  <a:pt x="49736" y="149640"/>
                  <a:pt x="58772" y="199917"/>
                  <a:pt x="73214" y="191576"/>
                </a:cubicBezTo>
                <a:cubicBezTo>
                  <a:pt x="87656" y="183235"/>
                  <a:pt x="109280" y="98591"/>
                  <a:pt x="124185" y="91486"/>
                </a:cubicBezTo>
                <a:cubicBezTo>
                  <a:pt x="139090" y="84381"/>
                  <a:pt x="145115" y="158830"/>
                  <a:pt x="162646" y="148945"/>
                </a:cubicBezTo>
                <a:cubicBezTo>
                  <a:pt x="180177" y="139060"/>
                  <a:pt x="211069" y="36422"/>
                  <a:pt x="229372" y="32174"/>
                </a:cubicBezTo>
                <a:cubicBezTo>
                  <a:pt x="247675" y="27926"/>
                  <a:pt x="253854" y="120370"/>
                  <a:pt x="272466" y="123459"/>
                </a:cubicBezTo>
                <a:cubicBezTo>
                  <a:pt x="291078" y="126548"/>
                  <a:pt x="322743" y="54725"/>
                  <a:pt x="341046" y="50709"/>
                </a:cubicBezTo>
                <a:cubicBezTo>
                  <a:pt x="359350" y="46693"/>
                  <a:pt x="368000" y="106778"/>
                  <a:pt x="382287" y="99364"/>
                </a:cubicBezTo>
                <a:cubicBezTo>
                  <a:pt x="396575" y="91950"/>
                  <a:pt x="412715" y="21285"/>
                  <a:pt x="426771" y="6225"/>
                </a:cubicBezTo>
                <a:cubicBezTo>
                  <a:pt x="440827" y="-8835"/>
                  <a:pt x="459980" y="8542"/>
                  <a:pt x="466622" y="9005"/>
                </a:cubicBezTo>
              </a:path>
            </a:pathLst>
          </a:cu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0"/>
          <p:cNvSpPr txBox="1"/>
          <p:nvPr>
            <p:ph type="title"/>
          </p:nvPr>
        </p:nvSpPr>
        <p:spPr>
          <a:xfrm>
            <a:off x="720000" y="2963425"/>
            <a:ext cx="31311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2" name="Google Shape;152;p20"/>
          <p:cNvSpPr txBox="1"/>
          <p:nvPr>
            <p:ph idx="2" type="title"/>
          </p:nvPr>
        </p:nvSpPr>
        <p:spPr>
          <a:xfrm>
            <a:off x="720000" y="1225075"/>
            <a:ext cx="31293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40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12000"/>
              <a:buNone/>
              <a:defRPr sz="12000">
                <a:solidFill>
                  <a:srgbClr val="F85000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12000"/>
              <a:buNone/>
              <a:defRPr sz="12000">
                <a:solidFill>
                  <a:srgbClr val="F85000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12000"/>
              <a:buNone/>
              <a:defRPr sz="12000">
                <a:solidFill>
                  <a:srgbClr val="F85000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12000"/>
              <a:buNone/>
              <a:defRPr sz="12000">
                <a:solidFill>
                  <a:srgbClr val="F85000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12000"/>
              <a:buNone/>
              <a:defRPr sz="12000">
                <a:solidFill>
                  <a:srgbClr val="F85000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12000"/>
              <a:buNone/>
              <a:defRPr sz="12000">
                <a:solidFill>
                  <a:srgbClr val="F85000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12000"/>
              <a:buNone/>
              <a:defRPr sz="12000">
                <a:solidFill>
                  <a:srgbClr val="F85000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5000"/>
              </a:buClr>
              <a:buSzPts val="12000"/>
              <a:buNone/>
              <a:defRPr sz="12000">
                <a:solidFill>
                  <a:srgbClr val="F85000"/>
                </a:solidFill>
              </a:defRPr>
            </a:lvl9pPr>
          </a:lstStyle>
          <a:p/>
        </p:txBody>
      </p:sp>
      <p:sp>
        <p:nvSpPr>
          <p:cNvPr id="153" name="Google Shape;153;p20"/>
          <p:cNvSpPr txBox="1"/>
          <p:nvPr>
            <p:ph idx="1" type="subTitle"/>
          </p:nvPr>
        </p:nvSpPr>
        <p:spPr>
          <a:xfrm>
            <a:off x="720000" y="3706525"/>
            <a:ext cx="31311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ONE_COLUMN_TEXT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/>
          <p:nvPr/>
        </p:nvSpPr>
        <p:spPr>
          <a:xfrm rot="-146148">
            <a:off x="3259764" y="-301858"/>
            <a:ext cx="7150500" cy="1601306"/>
          </a:xfrm>
          <a:custGeom>
            <a:rect b="b" l="l" r="r" t="t"/>
            <a:pathLst>
              <a:path extrusionOk="0" h="64052" w="286019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1"/>
          <p:cNvSpPr/>
          <p:nvPr/>
        </p:nvSpPr>
        <p:spPr>
          <a:xfrm rot="-146148">
            <a:off x="-77741" y="-347814"/>
            <a:ext cx="4288115" cy="1213579"/>
          </a:xfrm>
          <a:custGeom>
            <a:rect b="b" l="l" r="r" t="t"/>
            <a:pathLst>
              <a:path extrusionOk="0" h="48543" w="171524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1"/>
          <p:cNvSpPr/>
          <p:nvPr/>
        </p:nvSpPr>
        <p:spPr>
          <a:xfrm rot="-146148">
            <a:off x="3139223" y="-296728"/>
            <a:ext cx="7150500" cy="1601306"/>
          </a:xfrm>
          <a:custGeom>
            <a:rect b="b" l="l" r="r" t="t"/>
            <a:pathLst>
              <a:path extrusionOk="0" h="64052" w="286019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1"/>
          <p:cNvSpPr/>
          <p:nvPr/>
        </p:nvSpPr>
        <p:spPr>
          <a:xfrm rot="-146148">
            <a:off x="-198282" y="-342685"/>
            <a:ext cx="4288115" cy="1213579"/>
          </a:xfrm>
          <a:custGeom>
            <a:rect b="b" l="l" r="r" t="t"/>
            <a:pathLst>
              <a:path extrusionOk="0" h="48543" w="171524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1"/>
          <p:cNvSpPr txBox="1"/>
          <p:nvPr>
            <p:ph type="title"/>
          </p:nvPr>
        </p:nvSpPr>
        <p:spPr>
          <a:xfrm>
            <a:off x="4657800" y="540000"/>
            <a:ext cx="376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21"/>
          <p:cNvSpPr txBox="1"/>
          <p:nvPr>
            <p:ph idx="1" type="subTitle"/>
          </p:nvPr>
        </p:nvSpPr>
        <p:spPr>
          <a:xfrm>
            <a:off x="4657800" y="3461969"/>
            <a:ext cx="37662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1"/>
          <p:cNvSpPr txBox="1"/>
          <p:nvPr>
            <p:ph idx="2" type="subTitle"/>
          </p:nvPr>
        </p:nvSpPr>
        <p:spPr>
          <a:xfrm>
            <a:off x="6474750" y="3030350"/>
            <a:ext cx="19245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05">
  <p:cSld name="SECTION_HEADER_2">
    <p:bg>
      <p:bgPr>
        <a:solidFill>
          <a:schemeClr val="accent2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22"/>
          <p:cNvGrpSpPr/>
          <p:nvPr/>
        </p:nvGrpSpPr>
        <p:grpSpPr>
          <a:xfrm>
            <a:off x="-12427" y="-5227"/>
            <a:ext cx="9168854" cy="5153954"/>
            <a:chOff x="-5227" y="-5227"/>
            <a:chExt cx="9168854" cy="5153954"/>
          </a:xfrm>
        </p:grpSpPr>
        <p:sp>
          <p:nvSpPr>
            <p:cNvPr id="164" name="Google Shape;164;p22"/>
            <p:cNvSpPr/>
            <p:nvPr/>
          </p:nvSpPr>
          <p:spPr>
            <a:xfrm>
              <a:off x="0" y="-5227"/>
              <a:ext cx="91584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2"/>
            <p:cNvSpPr/>
            <p:nvPr/>
          </p:nvSpPr>
          <p:spPr>
            <a:xfrm>
              <a:off x="0" y="4871827"/>
              <a:ext cx="91584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2"/>
            <p:cNvSpPr/>
            <p:nvPr/>
          </p:nvSpPr>
          <p:spPr>
            <a:xfrm rot="5400000">
              <a:off x="-2430277" y="2441600"/>
              <a:ext cx="51270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2"/>
            <p:cNvSpPr/>
            <p:nvPr/>
          </p:nvSpPr>
          <p:spPr>
            <a:xfrm rot="5400000">
              <a:off x="6461677" y="2441600"/>
              <a:ext cx="51270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" name="Google Shape;168;p22"/>
          <p:cNvSpPr/>
          <p:nvPr/>
        </p:nvSpPr>
        <p:spPr>
          <a:xfrm>
            <a:off x="-1909528" y="-16600"/>
            <a:ext cx="13032752" cy="4814125"/>
          </a:xfrm>
          <a:custGeom>
            <a:rect b="b" l="l" r="r" t="t"/>
            <a:pathLst>
              <a:path extrusionOk="0" h="192565" w="466622">
                <a:moveTo>
                  <a:pt x="0" y="142921"/>
                </a:moveTo>
                <a:cubicBezTo>
                  <a:pt x="6256" y="142689"/>
                  <a:pt x="25332" y="133422"/>
                  <a:pt x="37534" y="141531"/>
                </a:cubicBezTo>
                <a:cubicBezTo>
                  <a:pt x="49736" y="149640"/>
                  <a:pt x="58772" y="199917"/>
                  <a:pt x="73214" y="191576"/>
                </a:cubicBezTo>
                <a:cubicBezTo>
                  <a:pt x="87656" y="183235"/>
                  <a:pt x="109280" y="98591"/>
                  <a:pt x="124185" y="91486"/>
                </a:cubicBezTo>
                <a:cubicBezTo>
                  <a:pt x="139090" y="84381"/>
                  <a:pt x="145115" y="158830"/>
                  <a:pt x="162646" y="148945"/>
                </a:cubicBezTo>
                <a:cubicBezTo>
                  <a:pt x="180177" y="139060"/>
                  <a:pt x="211069" y="36422"/>
                  <a:pt x="229372" y="32174"/>
                </a:cubicBezTo>
                <a:cubicBezTo>
                  <a:pt x="247675" y="27926"/>
                  <a:pt x="253854" y="120370"/>
                  <a:pt x="272466" y="123459"/>
                </a:cubicBezTo>
                <a:cubicBezTo>
                  <a:pt x="291078" y="126548"/>
                  <a:pt x="322743" y="54725"/>
                  <a:pt x="341046" y="50709"/>
                </a:cubicBezTo>
                <a:cubicBezTo>
                  <a:pt x="359350" y="46693"/>
                  <a:pt x="368000" y="106778"/>
                  <a:pt x="382287" y="99364"/>
                </a:cubicBezTo>
                <a:cubicBezTo>
                  <a:pt x="396575" y="91950"/>
                  <a:pt x="412715" y="21285"/>
                  <a:pt x="426771" y="6225"/>
                </a:cubicBezTo>
                <a:cubicBezTo>
                  <a:pt x="440827" y="-8835"/>
                  <a:pt x="459980" y="8542"/>
                  <a:pt x="466622" y="9005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-1999250" y="-16600"/>
            <a:ext cx="13032752" cy="4814125"/>
          </a:xfrm>
          <a:custGeom>
            <a:rect b="b" l="l" r="r" t="t"/>
            <a:pathLst>
              <a:path extrusionOk="0" h="192565" w="466622">
                <a:moveTo>
                  <a:pt x="0" y="142921"/>
                </a:moveTo>
                <a:cubicBezTo>
                  <a:pt x="6256" y="142689"/>
                  <a:pt x="25332" y="133422"/>
                  <a:pt x="37534" y="141531"/>
                </a:cubicBezTo>
                <a:cubicBezTo>
                  <a:pt x="49736" y="149640"/>
                  <a:pt x="58772" y="199917"/>
                  <a:pt x="73214" y="191576"/>
                </a:cubicBezTo>
                <a:cubicBezTo>
                  <a:pt x="87656" y="183235"/>
                  <a:pt x="109280" y="98591"/>
                  <a:pt x="124185" y="91486"/>
                </a:cubicBezTo>
                <a:cubicBezTo>
                  <a:pt x="139090" y="84381"/>
                  <a:pt x="145115" y="158830"/>
                  <a:pt x="162646" y="148945"/>
                </a:cubicBezTo>
                <a:cubicBezTo>
                  <a:pt x="180177" y="139060"/>
                  <a:pt x="211069" y="36422"/>
                  <a:pt x="229372" y="32174"/>
                </a:cubicBezTo>
                <a:cubicBezTo>
                  <a:pt x="247675" y="27926"/>
                  <a:pt x="253854" y="120370"/>
                  <a:pt x="272466" y="123459"/>
                </a:cubicBezTo>
                <a:cubicBezTo>
                  <a:pt x="291078" y="126548"/>
                  <a:pt x="322743" y="54725"/>
                  <a:pt x="341046" y="50709"/>
                </a:cubicBezTo>
                <a:cubicBezTo>
                  <a:pt x="359350" y="46693"/>
                  <a:pt x="368000" y="106778"/>
                  <a:pt x="382287" y="99364"/>
                </a:cubicBezTo>
                <a:cubicBezTo>
                  <a:pt x="396575" y="91950"/>
                  <a:pt x="412715" y="21285"/>
                  <a:pt x="426771" y="6225"/>
                </a:cubicBezTo>
                <a:cubicBezTo>
                  <a:pt x="440827" y="-8835"/>
                  <a:pt x="459980" y="8542"/>
                  <a:pt x="466622" y="9005"/>
                </a:cubicBezTo>
              </a:path>
            </a:pathLst>
          </a:cu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2"/>
          <p:cNvSpPr txBox="1"/>
          <p:nvPr>
            <p:ph type="title"/>
          </p:nvPr>
        </p:nvSpPr>
        <p:spPr>
          <a:xfrm>
            <a:off x="5292700" y="2963425"/>
            <a:ext cx="31311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1" name="Google Shape;171;p22"/>
          <p:cNvSpPr txBox="1"/>
          <p:nvPr>
            <p:ph idx="2" type="title"/>
          </p:nvPr>
        </p:nvSpPr>
        <p:spPr>
          <a:xfrm>
            <a:off x="5294500" y="1225075"/>
            <a:ext cx="31293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4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2" name="Google Shape;172;p22"/>
          <p:cNvSpPr txBox="1"/>
          <p:nvPr>
            <p:ph idx="1" type="subTitle"/>
          </p:nvPr>
        </p:nvSpPr>
        <p:spPr>
          <a:xfrm>
            <a:off x="5292700" y="3706525"/>
            <a:ext cx="31311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BIG_NUMBER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>
            <p:ph hasCustomPrompt="1" type="title"/>
          </p:nvPr>
        </p:nvSpPr>
        <p:spPr>
          <a:xfrm>
            <a:off x="1186100" y="2921800"/>
            <a:ext cx="6771900" cy="10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8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5" name="Google Shape;175;p23"/>
          <p:cNvSpPr txBox="1"/>
          <p:nvPr>
            <p:ph idx="1" type="subTitle"/>
          </p:nvPr>
        </p:nvSpPr>
        <p:spPr>
          <a:xfrm>
            <a:off x="1472000" y="3977350"/>
            <a:ext cx="6219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76" name="Google Shape;176;p23"/>
          <p:cNvGrpSpPr/>
          <p:nvPr/>
        </p:nvGrpSpPr>
        <p:grpSpPr>
          <a:xfrm>
            <a:off x="-60362" y="-189050"/>
            <a:ext cx="9371287" cy="4839050"/>
            <a:chOff x="-60362" y="-189050"/>
            <a:chExt cx="9371287" cy="4839050"/>
          </a:xfrm>
        </p:grpSpPr>
        <p:sp>
          <p:nvSpPr>
            <p:cNvPr id="177" name="Google Shape;177;p23"/>
            <p:cNvSpPr/>
            <p:nvPr/>
          </p:nvSpPr>
          <p:spPr>
            <a:xfrm>
              <a:off x="0" y="-142550"/>
              <a:ext cx="9310925" cy="4792550"/>
            </a:xfrm>
            <a:custGeom>
              <a:rect b="b" l="l" r="r" t="t"/>
              <a:pathLst>
                <a:path extrusionOk="0" h="191702" w="372437">
                  <a:moveTo>
                    <a:pt x="0" y="191702"/>
                  </a:moveTo>
                  <a:cubicBezTo>
                    <a:pt x="13160" y="176056"/>
                    <a:pt x="56736" y="106452"/>
                    <a:pt x="78962" y="97825"/>
                  </a:cubicBezTo>
                  <a:cubicBezTo>
                    <a:pt x="101188" y="89198"/>
                    <a:pt x="112082" y="149808"/>
                    <a:pt x="133358" y="139938"/>
                  </a:cubicBezTo>
                  <a:cubicBezTo>
                    <a:pt x="154634" y="130068"/>
                    <a:pt x="188193" y="46208"/>
                    <a:pt x="206617" y="38604"/>
                  </a:cubicBezTo>
                  <a:cubicBezTo>
                    <a:pt x="225042" y="31000"/>
                    <a:pt x="223214" y="98703"/>
                    <a:pt x="243905" y="94316"/>
                  </a:cubicBezTo>
                  <a:cubicBezTo>
                    <a:pt x="264596" y="89929"/>
                    <a:pt x="309341" y="28002"/>
                    <a:pt x="330763" y="12283"/>
                  </a:cubicBezTo>
                  <a:cubicBezTo>
                    <a:pt x="352185" y="-3436"/>
                    <a:pt x="365491" y="2047"/>
                    <a:pt x="372437" y="0"/>
                  </a:cubicBez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3"/>
            <p:cNvSpPr/>
            <p:nvPr/>
          </p:nvSpPr>
          <p:spPr>
            <a:xfrm>
              <a:off x="-60362" y="-189050"/>
              <a:ext cx="9310925" cy="4792550"/>
            </a:xfrm>
            <a:custGeom>
              <a:rect b="b" l="l" r="r" t="t"/>
              <a:pathLst>
                <a:path extrusionOk="0" h="191702" w="372437">
                  <a:moveTo>
                    <a:pt x="0" y="191702"/>
                  </a:moveTo>
                  <a:cubicBezTo>
                    <a:pt x="13160" y="176056"/>
                    <a:pt x="56736" y="106452"/>
                    <a:pt x="78962" y="97825"/>
                  </a:cubicBezTo>
                  <a:cubicBezTo>
                    <a:pt x="101188" y="89198"/>
                    <a:pt x="112082" y="149808"/>
                    <a:pt x="133358" y="139938"/>
                  </a:cubicBezTo>
                  <a:cubicBezTo>
                    <a:pt x="154634" y="130068"/>
                    <a:pt x="188193" y="46208"/>
                    <a:pt x="206617" y="38604"/>
                  </a:cubicBezTo>
                  <a:cubicBezTo>
                    <a:pt x="225042" y="31000"/>
                    <a:pt x="223214" y="98703"/>
                    <a:pt x="243905" y="94316"/>
                  </a:cubicBezTo>
                  <a:cubicBezTo>
                    <a:pt x="264596" y="89929"/>
                    <a:pt x="309341" y="28002"/>
                    <a:pt x="330763" y="12283"/>
                  </a:cubicBezTo>
                  <a:cubicBezTo>
                    <a:pt x="352185" y="-3436"/>
                    <a:pt x="365491" y="2047"/>
                    <a:pt x="372437" y="0"/>
                  </a:cubicBezTo>
                </a:path>
              </a:pathLst>
            </a:cu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" name="Google Shape;179;p23"/>
          <p:cNvGrpSpPr/>
          <p:nvPr/>
        </p:nvGrpSpPr>
        <p:grpSpPr>
          <a:xfrm>
            <a:off x="-12425" y="-5227"/>
            <a:ext cx="9168852" cy="5153954"/>
            <a:chOff x="-5225" y="-5227"/>
            <a:chExt cx="9168852" cy="5153954"/>
          </a:xfrm>
        </p:grpSpPr>
        <p:sp>
          <p:nvSpPr>
            <p:cNvPr id="180" name="Google Shape;180;p23"/>
            <p:cNvSpPr/>
            <p:nvPr/>
          </p:nvSpPr>
          <p:spPr>
            <a:xfrm>
              <a:off x="0" y="-5227"/>
              <a:ext cx="91584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3"/>
            <p:cNvSpPr/>
            <p:nvPr/>
          </p:nvSpPr>
          <p:spPr>
            <a:xfrm>
              <a:off x="0" y="4871827"/>
              <a:ext cx="91584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3"/>
            <p:cNvSpPr/>
            <p:nvPr/>
          </p:nvSpPr>
          <p:spPr>
            <a:xfrm rot="5400000">
              <a:off x="-2440925" y="2430850"/>
              <a:ext cx="51483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3"/>
            <p:cNvSpPr/>
            <p:nvPr/>
          </p:nvSpPr>
          <p:spPr>
            <a:xfrm rot="5400000">
              <a:off x="6461677" y="2441600"/>
              <a:ext cx="51270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>
            <p:ph type="title"/>
          </p:nvPr>
        </p:nvSpPr>
        <p:spPr>
          <a:xfrm>
            <a:off x="1468275" y="2648225"/>
            <a:ext cx="62076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300">
                <a:latin typeface="Pontano Sans"/>
                <a:ea typeface="Pontano Sans"/>
                <a:cs typeface="Pontano Sans"/>
                <a:sym typeface="Pontano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6" name="Google Shape;186;p24"/>
          <p:cNvSpPr txBox="1"/>
          <p:nvPr>
            <p:ph idx="1" type="subTitle"/>
          </p:nvPr>
        </p:nvSpPr>
        <p:spPr>
          <a:xfrm>
            <a:off x="3391100" y="4289250"/>
            <a:ext cx="23727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ExtraBold"/>
              <a:buNone/>
              <a:defRPr sz="16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MAIN_POINT_1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type="title"/>
          </p:nvPr>
        </p:nvSpPr>
        <p:spPr>
          <a:xfrm>
            <a:off x="2086300" y="2167100"/>
            <a:ext cx="4971600" cy="80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26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89" name="Google Shape;189;p25"/>
          <p:cNvGrpSpPr/>
          <p:nvPr/>
        </p:nvGrpSpPr>
        <p:grpSpPr>
          <a:xfrm>
            <a:off x="-12425" y="-5227"/>
            <a:ext cx="9168852" cy="5153954"/>
            <a:chOff x="-5225" y="-5227"/>
            <a:chExt cx="9168852" cy="5153954"/>
          </a:xfrm>
        </p:grpSpPr>
        <p:sp>
          <p:nvSpPr>
            <p:cNvPr id="190" name="Google Shape;190;p25"/>
            <p:cNvSpPr/>
            <p:nvPr/>
          </p:nvSpPr>
          <p:spPr>
            <a:xfrm>
              <a:off x="0" y="-5227"/>
              <a:ext cx="91584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5"/>
            <p:cNvSpPr/>
            <p:nvPr/>
          </p:nvSpPr>
          <p:spPr>
            <a:xfrm>
              <a:off x="0" y="4871827"/>
              <a:ext cx="91584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5"/>
            <p:cNvSpPr/>
            <p:nvPr/>
          </p:nvSpPr>
          <p:spPr>
            <a:xfrm rot="5400000">
              <a:off x="-2440925" y="2430850"/>
              <a:ext cx="51483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5"/>
            <p:cNvSpPr/>
            <p:nvPr/>
          </p:nvSpPr>
          <p:spPr>
            <a:xfrm rot="5400000">
              <a:off x="6461677" y="2441600"/>
              <a:ext cx="5127000" cy="2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idx="1" type="body"/>
          </p:nvPr>
        </p:nvSpPr>
        <p:spPr>
          <a:xfrm>
            <a:off x="3348688" y="4097075"/>
            <a:ext cx="24465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</a:lstStyle>
          <a:p/>
        </p:txBody>
      </p:sp>
      <p:sp>
        <p:nvSpPr>
          <p:cNvPr id="196" name="Google Shape;196;p2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7" name="Google Shape;197;p26"/>
          <p:cNvSpPr/>
          <p:nvPr/>
        </p:nvSpPr>
        <p:spPr>
          <a:xfrm rot="-146148">
            <a:off x="3259764" y="-301858"/>
            <a:ext cx="7150500" cy="1601306"/>
          </a:xfrm>
          <a:custGeom>
            <a:rect b="b" l="l" r="r" t="t"/>
            <a:pathLst>
              <a:path extrusionOk="0" h="64052" w="286019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6"/>
          <p:cNvSpPr/>
          <p:nvPr/>
        </p:nvSpPr>
        <p:spPr>
          <a:xfrm rot="-146148">
            <a:off x="-77741" y="-347814"/>
            <a:ext cx="4288115" cy="1213579"/>
          </a:xfrm>
          <a:custGeom>
            <a:rect b="b" l="l" r="r" t="t"/>
            <a:pathLst>
              <a:path extrusionOk="0" h="48543" w="171524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6"/>
          <p:cNvSpPr/>
          <p:nvPr/>
        </p:nvSpPr>
        <p:spPr>
          <a:xfrm rot="-146148">
            <a:off x="3139223" y="-296728"/>
            <a:ext cx="7150500" cy="1601306"/>
          </a:xfrm>
          <a:custGeom>
            <a:rect b="b" l="l" r="r" t="t"/>
            <a:pathLst>
              <a:path extrusionOk="0" h="64052" w="286019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6"/>
          <p:cNvSpPr/>
          <p:nvPr/>
        </p:nvSpPr>
        <p:spPr>
          <a:xfrm rot="-146148">
            <a:off x="-198282" y="-342685"/>
            <a:ext cx="4288115" cy="1213579"/>
          </a:xfrm>
          <a:custGeom>
            <a:rect b="b" l="l" r="r" t="t"/>
            <a:pathLst>
              <a:path extrusionOk="0" h="48543" w="171524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">
  <p:cSld name="ONE_COLUMN_TEXT_1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/>
          <p:nvPr/>
        </p:nvSpPr>
        <p:spPr>
          <a:xfrm rot="-146148">
            <a:off x="3259764" y="-301858"/>
            <a:ext cx="7150500" cy="1601306"/>
          </a:xfrm>
          <a:custGeom>
            <a:rect b="b" l="l" r="r" t="t"/>
            <a:pathLst>
              <a:path extrusionOk="0" h="64052" w="286019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7"/>
          <p:cNvSpPr/>
          <p:nvPr/>
        </p:nvSpPr>
        <p:spPr>
          <a:xfrm rot="-146148">
            <a:off x="-77741" y="-347814"/>
            <a:ext cx="4288115" cy="1213579"/>
          </a:xfrm>
          <a:custGeom>
            <a:rect b="b" l="l" r="r" t="t"/>
            <a:pathLst>
              <a:path extrusionOk="0" h="48543" w="171524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7"/>
          <p:cNvSpPr/>
          <p:nvPr/>
        </p:nvSpPr>
        <p:spPr>
          <a:xfrm rot="-146148">
            <a:off x="3139223" y="-296728"/>
            <a:ext cx="7150500" cy="1601306"/>
          </a:xfrm>
          <a:custGeom>
            <a:rect b="b" l="l" r="r" t="t"/>
            <a:pathLst>
              <a:path extrusionOk="0" h="64052" w="286019">
                <a:moveTo>
                  <a:pt x="0" y="0"/>
                </a:moveTo>
                <a:cubicBezTo>
                  <a:pt x="12283" y="6142"/>
                  <a:pt x="52641" y="35679"/>
                  <a:pt x="73698" y="36849"/>
                </a:cubicBezTo>
                <a:cubicBezTo>
                  <a:pt x="94755" y="38019"/>
                  <a:pt x="109451" y="2486"/>
                  <a:pt x="126340" y="7019"/>
                </a:cubicBezTo>
                <a:cubicBezTo>
                  <a:pt x="143229" y="11552"/>
                  <a:pt x="154708" y="63462"/>
                  <a:pt x="175033" y="64047"/>
                </a:cubicBezTo>
                <a:cubicBezTo>
                  <a:pt x="195358" y="64632"/>
                  <a:pt x="229794" y="18351"/>
                  <a:pt x="248292" y="10528"/>
                </a:cubicBezTo>
                <a:cubicBezTo>
                  <a:pt x="266790" y="2705"/>
                  <a:pt x="279731" y="16011"/>
                  <a:pt x="286019" y="17108"/>
                </a:cubicBezTo>
              </a:path>
            </a:pathLst>
          </a:cu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7"/>
          <p:cNvSpPr/>
          <p:nvPr/>
        </p:nvSpPr>
        <p:spPr>
          <a:xfrm rot="-146148">
            <a:off x="-198282" y="-342685"/>
            <a:ext cx="4288115" cy="1213579"/>
          </a:xfrm>
          <a:custGeom>
            <a:rect b="b" l="l" r="r" t="t"/>
            <a:pathLst>
              <a:path extrusionOk="0" h="48543" w="171524">
                <a:moveTo>
                  <a:pt x="0" y="48543"/>
                </a:moveTo>
                <a:cubicBezTo>
                  <a:pt x="13745" y="40793"/>
                  <a:pt x="53885" y="8696"/>
                  <a:pt x="82472" y="2043"/>
                </a:cubicBezTo>
                <a:cubicBezTo>
                  <a:pt x="111059" y="-4610"/>
                  <a:pt x="156682" y="7526"/>
                  <a:pt x="171524" y="8623"/>
                </a:cubicBezTo>
              </a:path>
            </a:pathLst>
          </a:cu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7"/>
          <p:cNvSpPr txBox="1"/>
          <p:nvPr>
            <p:ph type="title"/>
          </p:nvPr>
        </p:nvSpPr>
        <p:spPr>
          <a:xfrm>
            <a:off x="720000" y="540000"/>
            <a:ext cx="340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7" name="Google Shape;207;p27"/>
          <p:cNvSpPr txBox="1"/>
          <p:nvPr>
            <p:ph idx="1" type="subTitle"/>
          </p:nvPr>
        </p:nvSpPr>
        <p:spPr>
          <a:xfrm>
            <a:off x="720000" y="1825400"/>
            <a:ext cx="3406200" cy="27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/>
          <p:nvPr>
            <p:ph type="ctrTitle"/>
          </p:nvPr>
        </p:nvSpPr>
        <p:spPr>
          <a:xfrm>
            <a:off x="4105500" y="864513"/>
            <a:ext cx="43185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0" name="Google Shape;210;p28"/>
          <p:cNvSpPr txBox="1"/>
          <p:nvPr>
            <p:ph idx="1" type="subTitle"/>
          </p:nvPr>
        </p:nvSpPr>
        <p:spPr>
          <a:xfrm>
            <a:off x="4105500" y="1650810"/>
            <a:ext cx="43185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 ExtraBold"/>
              <a:buNone/>
              <a:defRPr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 ExtraBold"/>
              <a:buNone/>
              <a:defRPr sz="28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 ExtraBold"/>
              <a:buNone/>
              <a:defRPr sz="28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 ExtraBold"/>
              <a:buNone/>
              <a:defRPr sz="28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 ExtraBold"/>
              <a:buNone/>
              <a:defRPr sz="28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 ExtraBold"/>
              <a:buNone/>
              <a:defRPr sz="28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 ExtraBold"/>
              <a:buNone/>
              <a:defRPr sz="28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 ExtraBold"/>
              <a:buNone/>
              <a:defRPr sz="28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 ExtraBold"/>
              <a:buNone/>
              <a:defRPr sz="28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11" name="Google Shape;211;p28"/>
          <p:cNvSpPr txBox="1"/>
          <p:nvPr>
            <p:ph idx="2" type="subTitle"/>
          </p:nvPr>
        </p:nvSpPr>
        <p:spPr>
          <a:xfrm>
            <a:off x="4105500" y="2004763"/>
            <a:ext cx="43185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12" name="Google Shape;212;p28"/>
          <p:cNvSpPr txBox="1"/>
          <p:nvPr/>
        </p:nvSpPr>
        <p:spPr>
          <a:xfrm>
            <a:off x="4532400" y="3714200"/>
            <a:ext cx="3891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434343"/>
                </a:solidFill>
                <a:latin typeface="Pontano Sans"/>
                <a:ea typeface="Pontano Sans"/>
                <a:cs typeface="Pontano Sans"/>
                <a:sym typeface="Pontano Sans"/>
              </a:rPr>
              <a:t>CREDITS:</a:t>
            </a:r>
            <a:r>
              <a:rPr b="0" i="0" lang="en" sz="1000" u="none" cap="none" strike="noStrike">
                <a:solidFill>
                  <a:srgbClr val="434343"/>
                </a:solidFill>
                <a:latin typeface="Pontano Sans"/>
                <a:ea typeface="Pontano Sans"/>
                <a:cs typeface="Pontano Sans"/>
                <a:sym typeface="Pontano Sans"/>
              </a:rPr>
              <a:t> This presentation template was created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Pontano Sans"/>
                <a:ea typeface="Pontano Sans"/>
                <a:cs typeface="Pontano Sans"/>
                <a:sym typeface="Pontano Sans"/>
                <a:hlinkClick r:id="rId2"/>
              </a:rPr>
              <a:t>Slidesgo</a:t>
            </a:r>
            <a:r>
              <a:rPr b="0" i="0" lang="en" sz="1000" u="none" cap="none" strike="noStrike">
                <a:solidFill>
                  <a:srgbClr val="434343"/>
                </a:solidFill>
                <a:latin typeface="Pontano Sans"/>
                <a:ea typeface="Pontano Sans"/>
                <a:cs typeface="Pontano Sans"/>
                <a:sym typeface="Pontano Sans"/>
              </a:rPr>
              <a:t>, including icons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Pontano Sans"/>
                <a:ea typeface="Pontano Sans"/>
                <a:cs typeface="Pontano Sans"/>
                <a:sym typeface="Pontano Sans"/>
                <a:hlinkClick r:id="rId3"/>
              </a:rPr>
              <a:t>Flaticon</a:t>
            </a:r>
            <a:r>
              <a:rPr b="0" i="0" lang="en" sz="1000" u="none" cap="none" strike="noStrike">
                <a:solidFill>
                  <a:srgbClr val="434343"/>
                </a:solidFill>
                <a:latin typeface="Pontano Sans"/>
                <a:ea typeface="Pontano Sans"/>
                <a:cs typeface="Pontano Sans"/>
                <a:sym typeface="Pontano Sans"/>
              </a:rPr>
              <a:t>, infographics &amp; images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Pontano Sans"/>
                <a:ea typeface="Pontano Sans"/>
                <a:cs typeface="Pontano Sans"/>
                <a:sym typeface="Pontano Sans"/>
                <a:hlinkClick r:id="rId4"/>
              </a:rPr>
              <a:t>Freepik</a:t>
            </a:r>
            <a:r>
              <a:rPr b="0" i="0" lang="en" sz="1000" u="none" cap="none" strike="noStrike">
                <a:solidFill>
                  <a:srgbClr val="434343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  <a:endParaRPr b="1" i="0" sz="1000" u="none" cap="none" strike="noStrike">
              <a:solidFill>
                <a:srgbClr val="434343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jpg"/><Relationship Id="rId4" Type="http://schemas.openxmlformats.org/officeDocument/2006/relationships/image" Target="../media/image3.png"/><Relationship Id="rId9" Type="http://schemas.openxmlformats.org/officeDocument/2006/relationships/image" Target="../media/image16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Relationship Id="rId7" Type="http://schemas.openxmlformats.org/officeDocument/2006/relationships/image" Target="../media/image19.png"/><Relationship Id="rId8" Type="http://schemas.openxmlformats.org/officeDocument/2006/relationships/image" Target="../media/image13.png"/><Relationship Id="rId11" Type="http://schemas.openxmlformats.org/officeDocument/2006/relationships/image" Target="../media/image14.png"/><Relationship Id="rId10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/>
          <p:nvPr/>
        </p:nvSpPr>
        <p:spPr>
          <a:xfrm>
            <a:off x="58725" y="3364800"/>
            <a:ext cx="5361900" cy="1374000"/>
          </a:xfrm>
          <a:prstGeom prst="homePlate">
            <a:avLst>
              <a:gd fmla="val 50000" name="adj"/>
            </a:avLst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9"/>
          <p:cNvSpPr txBox="1"/>
          <p:nvPr>
            <p:ph type="ctrTitle"/>
          </p:nvPr>
        </p:nvSpPr>
        <p:spPr>
          <a:xfrm>
            <a:off x="265250" y="3599700"/>
            <a:ext cx="43851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4700">
                <a:solidFill>
                  <a:schemeClr val="lt2"/>
                </a:solidFill>
                <a:latin typeface="Pontano Sans"/>
                <a:ea typeface="Pontano Sans"/>
                <a:cs typeface="Pontano Sans"/>
                <a:sym typeface="Pontano Sans"/>
              </a:rPr>
              <a:t>Nutritionist App</a:t>
            </a:r>
            <a:endParaRPr b="1" sz="4700">
              <a:solidFill>
                <a:schemeClr val="lt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8"/>
          <p:cNvSpPr/>
          <p:nvPr/>
        </p:nvSpPr>
        <p:spPr>
          <a:xfrm>
            <a:off x="0" y="13300"/>
            <a:ext cx="9144000" cy="5143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75" y="86300"/>
            <a:ext cx="3356350" cy="1495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8"/>
          <p:cNvSpPr/>
          <p:nvPr/>
        </p:nvSpPr>
        <p:spPr>
          <a:xfrm>
            <a:off x="531625" y="418925"/>
            <a:ext cx="2445600" cy="830400"/>
          </a:xfrm>
          <a:prstGeom prst="roundRect">
            <a:avLst>
              <a:gd fmla="val 16667" name="adj"/>
            </a:avLst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8"/>
          <p:cNvSpPr txBox="1"/>
          <p:nvPr/>
        </p:nvSpPr>
        <p:spPr>
          <a:xfrm>
            <a:off x="731000" y="561725"/>
            <a:ext cx="21267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Micro Service</a:t>
            </a:r>
            <a:endParaRPr sz="270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307" name="Google Shape;307;p38"/>
          <p:cNvSpPr txBox="1"/>
          <p:nvPr/>
        </p:nvSpPr>
        <p:spPr>
          <a:xfrm>
            <a:off x="320675" y="2684725"/>
            <a:ext cx="4040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000"/>
              <a:buFont typeface="Pontano Sans"/>
              <a:buChar char="❏"/>
            </a:pPr>
            <a:r>
              <a:rPr b="1" lang="en" sz="2000">
                <a:solidFill>
                  <a:srgbClr val="990000"/>
                </a:solidFill>
                <a:latin typeface="Pontano Sans"/>
                <a:ea typeface="Pontano Sans"/>
                <a:cs typeface="Pontano Sans"/>
                <a:sym typeface="Pontano Sans"/>
              </a:rPr>
              <a:t>AUTH-SERVICE</a:t>
            </a:r>
            <a:endParaRPr b="1" sz="2000">
              <a:solidFill>
                <a:srgbClr val="990000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000"/>
              <a:buFont typeface="Pontano Sans"/>
              <a:buChar char="❏"/>
            </a:pPr>
            <a:r>
              <a:rPr b="1" lang="en" sz="2000">
                <a:solidFill>
                  <a:srgbClr val="990000"/>
                </a:solidFill>
                <a:latin typeface="Pontano Sans"/>
                <a:ea typeface="Pontano Sans"/>
                <a:cs typeface="Pontano Sans"/>
                <a:sym typeface="Pontano Sans"/>
              </a:rPr>
              <a:t>API-SERVICE</a:t>
            </a:r>
            <a:endParaRPr b="1" sz="2000">
              <a:solidFill>
                <a:srgbClr val="990000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000"/>
              <a:buFont typeface="Pontano Sans"/>
              <a:buChar char="❏"/>
            </a:pPr>
            <a:r>
              <a:rPr b="1" lang="en" sz="2000">
                <a:solidFill>
                  <a:srgbClr val="990000"/>
                </a:solidFill>
                <a:latin typeface="Pontano Sans"/>
                <a:ea typeface="Pontano Sans"/>
                <a:cs typeface="Pontano Sans"/>
                <a:sym typeface="Pontano Sans"/>
              </a:rPr>
              <a:t>GATEWAY-SERVICE</a:t>
            </a:r>
            <a:endParaRPr b="1" sz="2000">
              <a:solidFill>
                <a:srgbClr val="990000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000"/>
              <a:buFont typeface="Pontano Sans"/>
              <a:buChar char="❏"/>
            </a:pPr>
            <a:r>
              <a:rPr b="1" lang="en" sz="2000">
                <a:solidFill>
                  <a:srgbClr val="990000"/>
                </a:solidFill>
                <a:latin typeface="Pontano Sans"/>
                <a:ea typeface="Pontano Sans"/>
                <a:cs typeface="Pontano Sans"/>
                <a:sym typeface="Pontano Sans"/>
              </a:rPr>
              <a:t>EUREKA-SERVICE</a:t>
            </a:r>
            <a:endParaRPr b="1" sz="2000">
              <a:solidFill>
                <a:srgbClr val="990000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000"/>
              <a:buFont typeface="Pontano Sans"/>
              <a:buChar char="❏"/>
            </a:pPr>
            <a:r>
              <a:rPr b="1" lang="en" sz="2000">
                <a:solidFill>
                  <a:srgbClr val="990000"/>
                </a:solidFill>
                <a:latin typeface="Pontano Sans"/>
                <a:ea typeface="Pontano Sans"/>
                <a:cs typeface="Pontano Sans"/>
                <a:sym typeface="Pontano Sans"/>
              </a:rPr>
              <a:t>FAVOURITE-SERVICE</a:t>
            </a:r>
            <a:endParaRPr b="1" sz="2000">
              <a:solidFill>
                <a:srgbClr val="990000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pic>
        <p:nvPicPr>
          <p:cNvPr id="308" name="Google Shape;30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75238"/>
            <a:ext cx="4308576" cy="436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8"/>
          <p:cNvSpPr txBox="1"/>
          <p:nvPr/>
        </p:nvSpPr>
        <p:spPr>
          <a:xfrm>
            <a:off x="116175" y="2026825"/>
            <a:ext cx="41763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ntano Sans"/>
                <a:ea typeface="Pontano Sans"/>
                <a:cs typeface="Pontano Sans"/>
                <a:sym typeface="Pontano Sans"/>
              </a:rPr>
              <a:t>Micro Services Used in Project :</a:t>
            </a:r>
            <a:endParaRPr b="1" sz="2400"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9"/>
          <p:cNvSpPr/>
          <p:nvPr/>
        </p:nvSpPr>
        <p:spPr>
          <a:xfrm>
            <a:off x="2742475" y="1850350"/>
            <a:ext cx="4295430" cy="1211544"/>
          </a:xfrm>
          <a:prstGeom prst="flowChartTerminator">
            <a:avLst/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9"/>
          <p:cNvSpPr txBox="1"/>
          <p:nvPr/>
        </p:nvSpPr>
        <p:spPr>
          <a:xfrm>
            <a:off x="2976038" y="2163875"/>
            <a:ext cx="38283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Project Architecture</a:t>
            </a:r>
            <a:endParaRPr sz="280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11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0"/>
          <p:cNvSpPr/>
          <p:nvPr/>
        </p:nvSpPr>
        <p:spPr>
          <a:xfrm>
            <a:off x="2811913" y="136000"/>
            <a:ext cx="3590400" cy="843600"/>
          </a:xfrm>
          <a:prstGeom prst="roundRect">
            <a:avLst>
              <a:gd fmla="val 16667" name="adj"/>
            </a:avLst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0"/>
          <p:cNvSpPr txBox="1"/>
          <p:nvPr/>
        </p:nvSpPr>
        <p:spPr>
          <a:xfrm>
            <a:off x="3503913" y="220275"/>
            <a:ext cx="23037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Architecture</a:t>
            </a:r>
            <a:endParaRPr b="1" sz="330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323" name="Google Shape;323;p40"/>
          <p:cNvSpPr/>
          <p:nvPr/>
        </p:nvSpPr>
        <p:spPr>
          <a:xfrm>
            <a:off x="75" y="1115600"/>
            <a:ext cx="9144000" cy="4027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0"/>
          <p:cNvSpPr/>
          <p:nvPr/>
        </p:nvSpPr>
        <p:spPr>
          <a:xfrm>
            <a:off x="3023650" y="1219900"/>
            <a:ext cx="3522000" cy="518400"/>
          </a:xfrm>
          <a:prstGeom prst="roundRect">
            <a:avLst>
              <a:gd fmla="val 16667" name="adj"/>
            </a:avLst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SERVICE DISCOVERY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325" name="Google Shape;325;p40"/>
          <p:cNvSpPr/>
          <p:nvPr/>
        </p:nvSpPr>
        <p:spPr>
          <a:xfrm>
            <a:off x="93050" y="2998000"/>
            <a:ext cx="1594800" cy="843600"/>
          </a:xfrm>
          <a:prstGeom prst="roundRect">
            <a:avLst>
              <a:gd fmla="val 16667" name="adj"/>
            </a:avLst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</a:rPr>
              <a:t>SPA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326" name="Google Shape;326;p40"/>
          <p:cNvSpPr/>
          <p:nvPr/>
        </p:nvSpPr>
        <p:spPr>
          <a:xfrm>
            <a:off x="4106825" y="1978600"/>
            <a:ext cx="2977200" cy="596400"/>
          </a:xfrm>
          <a:prstGeom prst="roundRect">
            <a:avLst>
              <a:gd fmla="val 16667" name="adj"/>
            </a:avLst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AUTH SERVICE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27" name="Google Shape;327;p40"/>
          <p:cNvSpPr/>
          <p:nvPr/>
        </p:nvSpPr>
        <p:spPr>
          <a:xfrm>
            <a:off x="4106825" y="4387600"/>
            <a:ext cx="2977200" cy="518400"/>
          </a:xfrm>
          <a:prstGeom prst="roundRect">
            <a:avLst>
              <a:gd fmla="val 16667" name="adj"/>
            </a:avLst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API SERVICE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28" name="Google Shape;328;p40"/>
          <p:cNvSpPr/>
          <p:nvPr/>
        </p:nvSpPr>
        <p:spPr>
          <a:xfrm rot="-5400000">
            <a:off x="1442038" y="3065050"/>
            <a:ext cx="2910600" cy="737700"/>
          </a:xfrm>
          <a:prstGeom prst="roundRect">
            <a:avLst>
              <a:gd fmla="val 16667" name="adj"/>
            </a:avLst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API GATEWAY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329" name="Google Shape;329;p40"/>
          <p:cNvSpPr/>
          <p:nvPr/>
        </p:nvSpPr>
        <p:spPr>
          <a:xfrm>
            <a:off x="4106825" y="3183100"/>
            <a:ext cx="2977200" cy="596400"/>
          </a:xfrm>
          <a:prstGeom prst="roundRect">
            <a:avLst>
              <a:gd fmla="val 16667" name="adj"/>
            </a:avLst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FAVOURITE SERVICE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30" name="Google Shape;330;p40"/>
          <p:cNvSpPr/>
          <p:nvPr/>
        </p:nvSpPr>
        <p:spPr>
          <a:xfrm>
            <a:off x="8047925" y="1694050"/>
            <a:ext cx="986700" cy="1165500"/>
          </a:xfrm>
          <a:prstGeom prst="flowChartMagneticDisk">
            <a:avLst/>
          </a:prstGeom>
          <a:solidFill>
            <a:srgbClr val="07376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MySQL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SERVER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331" name="Google Shape;331;p40"/>
          <p:cNvSpPr/>
          <p:nvPr/>
        </p:nvSpPr>
        <p:spPr>
          <a:xfrm>
            <a:off x="8047925" y="2920150"/>
            <a:ext cx="986700" cy="999300"/>
          </a:xfrm>
          <a:prstGeom prst="flowChartMagneticDisk">
            <a:avLst/>
          </a:prstGeom>
          <a:solidFill>
            <a:srgbClr val="07376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Mongodb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332" name="Google Shape;332;p40"/>
          <p:cNvSpPr/>
          <p:nvPr/>
        </p:nvSpPr>
        <p:spPr>
          <a:xfrm>
            <a:off x="8047925" y="4063150"/>
            <a:ext cx="986700" cy="999300"/>
          </a:xfrm>
          <a:prstGeom prst="flowChartMagneticDisk">
            <a:avLst/>
          </a:prstGeom>
          <a:solidFill>
            <a:srgbClr val="073763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External API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333" name="Google Shape;333;p40"/>
          <p:cNvCxnSpPr>
            <a:stCxn id="325" idx="3"/>
            <a:endCxn id="325" idx="3"/>
          </p:cNvCxnSpPr>
          <p:nvPr/>
        </p:nvCxnSpPr>
        <p:spPr>
          <a:xfrm>
            <a:off x="1687850" y="341980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" name="Google Shape;334;p40"/>
          <p:cNvCxnSpPr>
            <a:stCxn id="328" idx="2"/>
            <a:endCxn id="326" idx="1"/>
          </p:cNvCxnSpPr>
          <p:nvPr/>
        </p:nvCxnSpPr>
        <p:spPr>
          <a:xfrm flipH="1" rot="10800000">
            <a:off x="3266188" y="2276800"/>
            <a:ext cx="840600" cy="1157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5" name="Google Shape;335;p40"/>
          <p:cNvCxnSpPr>
            <a:stCxn id="328" idx="2"/>
            <a:endCxn id="329" idx="1"/>
          </p:cNvCxnSpPr>
          <p:nvPr/>
        </p:nvCxnSpPr>
        <p:spPr>
          <a:xfrm>
            <a:off x="3266188" y="3433900"/>
            <a:ext cx="840600" cy="47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6" name="Google Shape;336;p40"/>
          <p:cNvCxnSpPr>
            <a:stCxn id="328" idx="2"/>
            <a:endCxn id="327" idx="1"/>
          </p:cNvCxnSpPr>
          <p:nvPr/>
        </p:nvCxnSpPr>
        <p:spPr>
          <a:xfrm>
            <a:off x="3266188" y="3433900"/>
            <a:ext cx="840600" cy="1212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7" name="Google Shape;337;p40"/>
          <p:cNvCxnSpPr>
            <a:stCxn id="326" idx="3"/>
            <a:endCxn id="330" idx="2"/>
          </p:cNvCxnSpPr>
          <p:nvPr/>
        </p:nvCxnSpPr>
        <p:spPr>
          <a:xfrm>
            <a:off x="7084025" y="2276800"/>
            <a:ext cx="963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38" name="Google Shape;338;p40"/>
          <p:cNvCxnSpPr/>
          <p:nvPr/>
        </p:nvCxnSpPr>
        <p:spPr>
          <a:xfrm>
            <a:off x="7084025" y="3419800"/>
            <a:ext cx="986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39" name="Google Shape;339;p40"/>
          <p:cNvCxnSpPr/>
          <p:nvPr/>
        </p:nvCxnSpPr>
        <p:spPr>
          <a:xfrm>
            <a:off x="7084025" y="4639000"/>
            <a:ext cx="986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40" name="Google Shape;340;p40"/>
          <p:cNvCxnSpPr/>
          <p:nvPr/>
        </p:nvCxnSpPr>
        <p:spPr>
          <a:xfrm>
            <a:off x="1800944" y="3173000"/>
            <a:ext cx="687000" cy="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41" name="Google Shape;341;p40"/>
          <p:cNvCxnSpPr/>
          <p:nvPr/>
        </p:nvCxnSpPr>
        <p:spPr>
          <a:xfrm>
            <a:off x="1800944" y="3325400"/>
            <a:ext cx="687000" cy="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42" name="Google Shape;342;p40"/>
          <p:cNvCxnSpPr/>
          <p:nvPr/>
        </p:nvCxnSpPr>
        <p:spPr>
          <a:xfrm>
            <a:off x="1800944" y="3477800"/>
            <a:ext cx="687000" cy="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43" name="Google Shape;343;p40"/>
          <p:cNvCxnSpPr/>
          <p:nvPr/>
        </p:nvCxnSpPr>
        <p:spPr>
          <a:xfrm>
            <a:off x="1800944" y="3630200"/>
            <a:ext cx="687000" cy="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1"/>
          <p:cNvSpPr/>
          <p:nvPr/>
        </p:nvSpPr>
        <p:spPr>
          <a:xfrm>
            <a:off x="2540438" y="1890650"/>
            <a:ext cx="4063122" cy="1362204"/>
          </a:xfrm>
          <a:prstGeom prst="flowChartTerminator">
            <a:avLst/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1"/>
          <p:cNvSpPr txBox="1"/>
          <p:nvPr/>
        </p:nvSpPr>
        <p:spPr>
          <a:xfrm>
            <a:off x="2974950" y="2248525"/>
            <a:ext cx="31941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Project Overview</a:t>
            </a:r>
            <a:endParaRPr sz="300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11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2"/>
          <p:cNvSpPr/>
          <p:nvPr/>
        </p:nvSpPr>
        <p:spPr>
          <a:xfrm>
            <a:off x="2395900" y="136000"/>
            <a:ext cx="4461600" cy="843600"/>
          </a:xfrm>
          <a:prstGeom prst="roundRect">
            <a:avLst>
              <a:gd fmla="val 16667" name="adj"/>
            </a:avLst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2"/>
          <p:cNvSpPr txBox="1"/>
          <p:nvPr/>
        </p:nvSpPr>
        <p:spPr>
          <a:xfrm>
            <a:off x="3181125" y="136000"/>
            <a:ext cx="33477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Project Overview</a:t>
            </a:r>
            <a:endParaRPr sz="330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357" name="Google Shape;357;p42"/>
          <p:cNvSpPr/>
          <p:nvPr/>
        </p:nvSpPr>
        <p:spPr>
          <a:xfrm>
            <a:off x="-25" y="1115600"/>
            <a:ext cx="9144000" cy="4027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2"/>
          <p:cNvSpPr/>
          <p:nvPr/>
        </p:nvSpPr>
        <p:spPr>
          <a:xfrm>
            <a:off x="93025" y="2298500"/>
            <a:ext cx="1242600" cy="843600"/>
          </a:xfrm>
          <a:prstGeom prst="ellipse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Home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359" name="Google Shape;359;p42"/>
          <p:cNvSpPr/>
          <p:nvPr/>
        </p:nvSpPr>
        <p:spPr>
          <a:xfrm>
            <a:off x="1963300" y="1603100"/>
            <a:ext cx="1169700" cy="843600"/>
          </a:xfrm>
          <a:prstGeom prst="ellipse">
            <a:avLst/>
          </a:prstGeom>
          <a:solidFill>
            <a:srgbClr val="07376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Login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360" name="Google Shape;360;p42"/>
          <p:cNvSpPr/>
          <p:nvPr/>
        </p:nvSpPr>
        <p:spPr>
          <a:xfrm>
            <a:off x="2014188" y="2934200"/>
            <a:ext cx="1349100" cy="843600"/>
          </a:xfrm>
          <a:prstGeom prst="ellipse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Register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361" name="Google Shape;361;p42"/>
          <p:cNvSpPr/>
          <p:nvPr/>
        </p:nvSpPr>
        <p:spPr>
          <a:xfrm>
            <a:off x="3831463" y="1130100"/>
            <a:ext cx="1573200" cy="744300"/>
          </a:xfrm>
          <a:prstGeom prst="ellipse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Favourite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362" name="Google Shape;362;p42"/>
          <p:cNvSpPr/>
          <p:nvPr/>
        </p:nvSpPr>
        <p:spPr>
          <a:xfrm>
            <a:off x="3936850" y="1958475"/>
            <a:ext cx="1454100" cy="843600"/>
          </a:xfrm>
          <a:prstGeom prst="ellipse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Search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363" name="Google Shape;363;p42"/>
          <p:cNvSpPr/>
          <p:nvPr/>
        </p:nvSpPr>
        <p:spPr>
          <a:xfrm>
            <a:off x="4041850" y="3181900"/>
            <a:ext cx="1169700" cy="657600"/>
          </a:xfrm>
          <a:prstGeom prst="roundRect">
            <a:avLst>
              <a:gd fmla="val 16667" name="adj"/>
            </a:avLst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Api Service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364" name="Google Shape;364;p42"/>
          <p:cNvSpPr/>
          <p:nvPr/>
        </p:nvSpPr>
        <p:spPr>
          <a:xfrm rot="5398873">
            <a:off x="4169061" y="3873900"/>
            <a:ext cx="915300" cy="1453800"/>
          </a:xfrm>
          <a:prstGeom prst="trapezoid">
            <a:avLst>
              <a:gd fmla="val 25000" name="adj"/>
            </a:avLst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2"/>
          <p:cNvSpPr/>
          <p:nvPr/>
        </p:nvSpPr>
        <p:spPr>
          <a:xfrm rot="5399440">
            <a:off x="7428918" y="1527900"/>
            <a:ext cx="1842300" cy="1242300"/>
          </a:xfrm>
          <a:prstGeom prst="trapezoid">
            <a:avLst>
              <a:gd fmla="val 25000" name="adj"/>
            </a:avLst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2"/>
          <p:cNvSpPr/>
          <p:nvPr/>
        </p:nvSpPr>
        <p:spPr>
          <a:xfrm rot="5399440">
            <a:off x="5828718" y="1527900"/>
            <a:ext cx="1842300" cy="1242300"/>
          </a:xfrm>
          <a:prstGeom prst="trapezoid">
            <a:avLst>
              <a:gd fmla="val 25000" name="adj"/>
            </a:avLst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2"/>
          <p:cNvSpPr txBox="1"/>
          <p:nvPr/>
        </p:nvSpPr>
        <p:spPr>
          <a:xfrm>
            <a:off x="6120300" y="1614625"/>
            <a:ext cx="1242600" cy="12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Auth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Service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68" name="Google Shape;368;p42"/>
          <p:cNvSpPr txBox="1"/>
          <p:nvPr/>
        </p:nvSpPr>
        <p:spPr>
          <a:xfrm>
            <a:off x="7728775" y="1715125"/>
            <a:ext cx="1242600" cy="11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Favourite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Service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</p:txBody>
      </p:sp>
      <p:cxnSp>
        <p:nvCxnSpPr>
          <p:cNvPr id="369" name="Google Shape;369;p42"/>
          <p:cNvCxnSpPr>
            <a:stCxn id="358" idx="6"/>
            <a:endCxn id="359" idx="2"/>
          </p:cNvCxnSpPr>
          <p:nvPr/>
        </p:nvCxnSpPr>
        <p:spPr>
          <a:xfrm flipH="1" rot="10800000">
            <a:off x="1335625" y="2024900"/>
            <a:ext cx="627600" cy="695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0" name="Google Shape;370;p42"/>
          <p:cNvCxnSpPr>
            <a:stCxn id="358" idx="6"/>
            <a:endCxn id="360" idx="2"/>
          </p:cNvCxnSpPr>
          <p:nvPr/>
        </p:nvCxnSpPr>
        <p:spPr>
          <a:xfrm>
            <a:off x="1335625" y="2720300"/>
            <a:ext cx="678600" cy="63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1" name="Google Shape;371;p42"/>
          <p:cNvCxnSpPr>
            <a:stCxn id="359" idx="6"/>
            <a:endCxn id="361" idx="2"/>
          </p:cNvCxnSpPr>
          <p:nvPr/>
        </p:nvCxnSpPr>
        <p:spPr>
          <a:xfrm flipH="1" rot="10800000">
            <a:off x="3133000" y="1502300"/>
            <a:ext cx="698400" cy="522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2" name="Google Shape;372;p42"/>
          <p:cNvCxnSpPr>
            <a:stCxn id="359" idx="6"/>
            <a:endCxn id="362" idx="2"/>
          </p:cNvCxnSpPr>
          <p:nvPr/>
        </p:nvCxnSpPr>
        <p:spPr>
          <a:xfrm>
            <a:off x="3133000" y="2024900"/>
            <a:ext cx="804000" cy="355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3" name="Google Shape;373;p42"/>
          <p:cNvCxnSpPr>
            <a:stCxn id="362" idx="4"/>
            <a:endCxn id="363" idx="0"/>
          </p:cNvCxnSpPr>
          <p:nvPr/>
        </p:nvCxnSpPr>
        <p:spPr>
          <a:xfrm flipH="1">
            <a:off x="4626700" y="2802075"/>
            <a:ext cx="37200" cy="379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74" name="Google Shape;374;p42"/>
          <p:cNvCxnSpPr>
            <a:stCxn id="363" idx="2"/>
            <a:endCxn id="364" idx="1"/>
          </p:cNvCxnSpPr>
          <p:nvPr/>
        </p:nvCxnSpPr>
        <p:spPr>
          <a:xfrm>
            <a:off x="4626700" y="3839500"/>
            <a:ext cx="0" cy="418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75" name="Google Shape;375;p42"/>
          <p:cNvCxnSpPr/>
          <p:nvPr/>
        </p:nvCxnSpPr>
        <p:spPr>
          <a:xfrm>
            <a:off x="5328697" y="1804800"/>
            <a:ext cx="664500" cy="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76" name="Google Shape;376;p42"/>
          <p:cNvCxnSpPr/>
          <p:nvPr/>
        </p:nvCxnSpPr>
        <p:spPr>
          <a:xfrm>
            <a:off x="5328697" y="2033400"/>
            <a:ext cx="664500" cy="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77" name="Google Shape;377;p42"/>
          <p:cNvSpPr txBox="1"/>
          <p:nvPr/>
        </p:nvSpPr>
        <p:spPr>
          <a:xfrm>
            <a:off x="3950800" y="4461450"/>
            <a:ext cx="145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External Api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378" name="Google Shape;378;p42"/>
          <p:cNvSpPr/>
          <p:nvPr/>
        </p:nvSpPr>
        <p:spPr>
          <a:xfrm>
            <a:off x="6198388" y="3651850"/>
            <a:ext cx="1102975" cy="1216200"/>
          </a:xfrm>
          <a:prstGeom prst="flowChartMagneticDisk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MySQL Server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79" name="Google Shape;379;p42"/>
          <p:cNvSpPr/>
          <p:nvPr/>
        </p:nvSpPr>
        <p:spPr>
          <a:xfrm>
            <a:off x="7798588" y="3651850"/>
            <a:ext cx="1102975" cy="1216200"/>
          </a:xfrm>
          <a:prstGeom prst="flowChartMagneticDisk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</a:rPr>
              <a:t>Mongo DB</a:t>
            </a:r>
            <a:endParaRPr sz="1900">
              <a:solidFill>
                <a:schemeClr val="lt1"/>
              </a:solidFill>
            </a:endParaRPr>
          </a:p>
        </p:txBody>
      </p:sp>
      <p:cxnSp>
        <p:nvCxnSpPr>
          <p:cNvPr id="380" name="Google Shape;380;p42"/>
          <p:cNvCxnSpPr>
            <a:stCxn id="367" idx="2"/>
            <a:endCxn id="378" idx="1"/>
          </p:cNvCxnSpPr>
          <p:nvPr/>
        </p:nvCxnSpPr>
        <p:spPr>
          <a:xfrm>
            <a:off x="6741600" y="2830825"/>
            <a:ext cx="8400" cy="821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81" name="Google Shape;381;p42"/>
          <p:cNvCxnSpPr>
            <a:stCxn id="368" idx="2"/>
            <a:endCxn id="379" idx="1"/>
          </p:cNvCxnSpPr>
          <p:nvPr/>
        </p:nvCxnSpPr>
        <p:spPr>
          <a:xfrm>
            <a:off x="8350075" y="2830825"/>
            <a:ext cx="0" cy="821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2109163" y="-1778762"/>
            <a:ext cx="4890175" cy="873405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3"/>
          <p:cNvSpPr/>
          <p:nvPr/>
        </p:nvSpPr>
        <p:spPr>
          <a:xfrm>
            <a:off x="2764500" y="2081625"/>
            <a:ext cx="3623562" cy="958230"/>
          </a:xfrm>
          <a:prstGeom prst="flowChartTerminator">
            <a:avLst/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3"/>
          <p:cNvSpPr txBox="1"/>
          <p:nvPr/>
        </p:nvSpPr>
        <p:spPr>
          <a:xfrm>
            <a:off x="2974950" y="2246488"/>
            <a:ext cx="31941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Project Flow</a:t>
            </a:r>
            <a:endParaRPr sz="300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4"/>
          <p:cNvSpPr/>
          <p:nvPr/>
        </p:nvSpPr>
        <p:spPr>
          <a:xfrm>
            <a:off x="75" y="13300"/>
            <a:ext cx="9144000" cy="5143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11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4"/>
          <p:cNvSpPr/>
          <p:nvPr/>
        </p:nvSpPr>
        <p:spPr>
          <a:xfrm>
            <a:off x="2841600" y="145150"/>
            <a:ext cx="3392400" cy="825300"/>
          </a:xfrm>
          <a:prstGeom prst="roundRect">
            <a:avLst>
              <a:gd fmla="val 16667" name="adj"/>
            </a:avLst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4"/>
          <p:cNvSpPr txBox="1"/>
          <p:nvPr/>
        </p:nvSpPr>
        <p:spPr>
          <a:xfrm>
            <a:off x="3439476" y="218225"/>
            <a:ext cx="24168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Project Flow</a:t>
            </a:r>
            <a:endParaRPr b="1" sz="330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pic>
        <p:nvPicPr>
          <p:cNvPr id="397" name="Google Shape;39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425" y="1157550"/>
            <a:ext cx="825300" cy="82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4"/>
          <p:cNvSpPr/>
          <p:nvPr/>
        </p:nvSpPr>
        <p:spPr>
          <a:xfrm>
            <a:off x="2083925" y="1329738"/>
            <a:ext cx="1355700" cy="480900"/>
          </a:xfrm>
          <a:prstGeom prst="roundRect">
            <a:avLst>
              <a:gd fmla="val 16667" name="adj"/>
            </a:avLst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Home</a:t>
            </a:r>
            <a:endParaRPr sz="1800">
              <a:solidFill>
                <a:schemeClr val="lt1"/>
              </a:solidFill>
            </a:endParaRPr>
          </a:p>
        </p:txBody>
      </p:sp>
      <p:cxnSp>
        <p:nvCxnSpPr>
          <p:cNvPr id="399" name="Google Shape;399;p44"/>
          <p:cNvCxnSpPr/>
          <p:nvPr/>
        </p:nvCxnSpPr>
        <p:spPr>
          <a:xfrm>
            <a:off x="509075" y="2192250"/>
            <a:ext cx="8166600" cy="9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0" name="Google Shape;400;p44"/>
          <p:cNvCxnSpPr/>
          <p:nvPr/>
        </p:nvCxnSpPr>
        <p:spPr>
          <a:xfrm>
            <a:off x="525425" y="3389125"/>
            <a:ext cx="8133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1" name="Google Shape;401;p44"/>
          <p:cNvSpPr/>
          <p:nvPr/>
        </p:nvSpPr>
        <p:spPr>
          <a:xfrm>
            <a:off x="930425" y="2583738"/>
            <a:ext cx="1435500" cy="368100"/>
          </a:xfrm>
          <a:prstGeom prst="roundRect">
            <a:avLst>
              <a:gd fmla="val 16667" name="adj"/>
            </a:avLst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Login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02" name="Google Shape;402;p44"/>
          <p:cNvSpPr/>
          <p:nvPr/>
        </p:nvSpPr>
        <p:spPr>
          <a:xfrm>
            <a:off x="3180025" y="2580175"/>
            <a:ext cx="1435500" cy="368100"/>
          </a:xfrm>
          <a:prstGeom prst="roundRect">
            <a:avLst>
              <a:gd fmla="val 16667" name="adj"/>
            </a:avLst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Register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03" name="Google Shape;403;p44"/>
          <p:cNvSpPr/>
          <p:nvPr/>
        </p:nvSpPr>
        <p:spPr>
          <a:xfrm>
            <a:off x="564425" y="3758175"/>
            <a:ext cx="993900" cy="480900"/>
          </a:xfrm>
          <a:prstGeom prst="roundRect">
            <a:avLst>
              <a:gd fmla="val 16667" name="adj"/>
            </a:avLst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Search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04" name="Google Shape;404;p44"/>
          <p:cNvSpPr/>
          <p:nvPr/>
        </p:nvSpPr>
        <p:spPr>
          <a:xfrm>
            <a:off x="1987475" y="3771425"/>
            <a:ext cx="2416800" cy="534000"/>
          </a:xfrm>
          <a:prstGeom prst="roundRect">
            <a:avLst>
              <a:gd fmla="val 16667" name="adj"/>
            </a:avLst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Add to Favourites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05" name="Google Shape;405;p44"/>
          <p:cNvSpPr/>
          <p:nvPr/>
        </p:nvSpPr>
        <p:spPr>
          <a:xfrm>
            <a:off x="4794875" y="3750200"/>
            <a:ext cx="1983600" cy="534000"/>
          </a:xfrm>
          <a:prstGeom prst="roundRect">
            <a:avLst>
              <a:gd fmla="val 16667" name="adj"/>
            </a:avLst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Favourites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06" name="Google Shape;406;p44"/>
          <p:cNvSpPr/>
          <p:nvPr/>
        </p:nvSpPr>
        <p:spPr>
          <a:xfrm>
            <a:off x="6911175" y="3750200"/>
            <a:ext cx="1647900" cy="534000"/>
          </a:xfrm>
          <a:prstGeom prst="roundRect">
            <a:avLst>
              <a:gd fmla="val 16667" name="adj"/>
            </a:avLst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Logout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07" name="Google Shape;407;p44"/>
          <p:cNvSpPr/>
          <p:nvPr/>
        </p:nvSpPr>
        <p:spPr>
          <a:xfrm>
            <a:off x="1939925" y="4611525"/>
            <a:ext cx="2511900" cy="480900"/>
          </a:xfrm>
          <a:prstGeom prst="roundRect">
            <a:avLst>
              <a:gd fmla="val 16667" name="adj"/>
            </a:avLst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Delete Favourite Food</a:t>
            </a:r>
            <a:endParaRPr sz="1800">
              <a:solidFill>
                <a:schemeClr val="lt1"/>
              </a:solidFill>
            </a:endParaRPr>
          </a:p>
        </p:txBody>
      </p:sp>
      <p:cxnSp>
        <p:nvCxnSpPr>
          <p:cNvPr id="408" name="Google Shape;408;p44"/>
          <p:cNvCxnSpPr>
            <a:stCxn id="397" idx="3"/>
            <a:endCxn id="398" idx="1"/>
          </p:cNvCxnSpPr>
          <p:nvPr/>
        </p:nvCxnSpPr>
        <p:spPr>
          <a:xfrm>
            <a:off x="1389725" y="1570200"/>
            <a:ext cx="694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9" name="Google Shape;409;p44"/>
          <p:cNvCxnSpPr/>
          <p:nvPr/>
        </p:nvCxnSpPr>
        <p:spPr>
          <a:xfrm rot="-5400000">
            <a:off x="1436275" y="2395075"/>
            <a:ext cx="360600" cy="9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10" name="Google Shape;410;p44"/>
          <p:cNvCxnSpPr/>
          <p:nvPr/>
        </p:nvCxnSpPr>
        <p:spPr>
          <a:xfrm rot="-5400000">
            <a:off x="3722275" y="2395075"/>
            <a:ext cx="360600" cy="9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11" name="Google Shape;411;p44"/>
          <p:cNvCxnSpPr>
            <a:stCxn id="403" idx="0"/>
          </p:cNvCxnSpPr>
          <p:nvPr/>
        </p:nvCxnSpPr>
        <p:spPr>
          <a:xfrm rot="-5400000">
            <a:off x="884375" y="3579375"/>
            <a:ext cx="355800" cy="18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12" name="Google Shape;412;p44"/>
          <p:cNvCxnSpPr/>
          <p:nvPr/>
        </p:nvCxnSpPr>
        <p:spPr>
          <a:xfrm rot="-5400000">
            <a:off x="3017975" y="3579375"/>
            <a:ext cx="355800" cy="18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13" name="Google Shape;413;p44"/>
          <p:cNvCxnSpPr/>
          <p:nvPr/>
        </p:nvCxnSpPr>
        <p:spPr>
          <a:xfrm rot="-5400000">
            <a:off x="5608775" y="3579375"/>
            <a:ext cx="355800" cy="18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14" name="Google Shape;414;p44"/>
          <p:cNvCxnSpPr/>
          <p:nvPr/>
        </p:nvCxnSpPr>
        <p:spPr>
          <a:xfrm rot="-5400000">
            <a:off x="7557225" y="3566125"/>
            <a:ext cx="355800" cy="18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15" name="Google Shape;415;p44"/>
          <p:cNvCxnSpPr>
            <a:stCxn id="404" idx="2"/>
            <a:endCxn id="407" idx="0"/>
          </p:cNvCxnSpPr>
          <p:nvPr/>
        </p:nvCxnSpPr>
        <p:spPr>
          <a:xfrm flipH="1" rot="-5400000">
            <a:off x="3043175" y="4458125"/>
            <a:ext cx="306000" cy="600"/>
          </a:xfrm>
          <a:prstGeom prst="bentConnector3">
            <a:avLst>
              <a:gd fmla="val 50016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6" name="Google Shape;416;p44"/>
          <p:cNvCxnSpPr>
            <a:stCxn id="401" idx="3"/>
            <a:endCxn id="402" idx="1"/>
          </p:cNvCxnSpPr>
          <p:nvPr/>
        </p:nvCxnSpPr>
        <p:spPr>
          <a:xfrm flipH="1" rot="10800000">
            <a:off x="2365925" y="2764188"/>
            <a:ext cx="814200" cy="3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11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5"/>
          <p:cNvSpPr/>
          <p:nvPr/>
        </p:nvSpPr>
        <p:spPr>
          <a:xfrm>
            <a:off x="1277625" y="145150"/>
            <a:ext cx="6178800" cy="825300"/>
          </a:xfrm>
          <a:prstGeom prst="roundRect">
            <a:avLst>
              <a:gd fmla="val 16667" name="adj"/>
            </a:avLst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5"/>
          <p:cNvSpPr txBox="1"/>
          <p:nvPr/>
        </p:nvSpPr>
        <p:spPr>
          <a:xfrm>
            <a:off x="2011200" y="238425"/>
            <a:ext cx="5121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Technologies and Tool Used</a:t>
            </a:r>
            <a:endParaRPr b="1" sz="330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24" name="Google Shape;424;p45"/>
          <p:cNvSpPr/>
          <p:nvPr/>
        </p:nvSpPr>
        <p:spPr>
          <a:xfrm>
            <a:off x="-100" y="1115600"/>
            <a:ext cx="9144000" cy="40278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5" name="Google Shape;42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300" y="1274875"/>
            <a:ext cx="1811925" cy="125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2900" y="4302275"/>
            <a:ext cx="4053650" cy="69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6550" y="2791700"/>
            <a:ext cx="1943284" cy="124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10175" y="2791688"/>
            <a:ext cx="1943275" cy="1123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02850" y="1346575"/>
            <a:ext cx="1943275" cy="1068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44775" y="1420312"/>
            <a:ext cx="1811925" cy="106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7650" y="2830600"/>
            <a:ext cx="2995400" cy="170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52125" y="1256564"/>
            <a:ext cx="1255299" cy="124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6"/>
          <p:cNvSpPr/>
          <p:nvPr/>
        </p:nvSpPr>
        <p:spPr>
          <a:xfrm>
            <a:off x="0" y="-6600"/>
            <a:ext cx="9144000" cy="51567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8" name="Google Shape;43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64164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6"/>
          <p:cNvSpPr/>
          <p:nvPr/>
        </p:nvSpPr>
        <p:spPr>
          <a:xfrm>
            <a:off x="421925" y="2202775"/>
            <a:ext cx="2706000" cy="936300"/>
          </a:xfrm>
          <a:prstGeom prst="roundRect">
            <a:avLst>
              <a:gd fmla="val 16667" name="adj"/>
            </a:avLst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46"/>
          <p:cNvSpPr txBox="1"/>
          <p:nvPr/>
        </p:nvSpPr>
        <p:spPr>
          <a:xfrm>
            <a:off x="578825" y="2324575"/>
            <a:ext cx="2392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Conclusion</a:t>
            </a:r>
            <a:endParaRPr sz="330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41" name="Google Shape;441;p46"/>
          <p:cNvSpPr txBox="1"/>
          <p:nvPr/>
        </p:nvSpPr>
        <p:spPr>
          <a:xfrm>
            <a:off x="3976025" y="1717500"/>
            <a:ext cx="5000400" cy="17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The Nutritionist app helps the user to search for a specific food to find it’s nutrition details and also view the nutrition content for a selected food.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7"/>
          <p:cNvSpPr/>
          <p:nvPr/>
        </p:nvSpPr>
        <p:spPr>
          <a:xfrm>
            <a:off x="737350" y="1383600"/>
            <a:ext cx="7686600" cy="1924500"/>
          </a:xfrm>
          <a:prstGeom prst="roundRect">
            <a:avLst>
              <a:gd fmla="val 50000" name="adj"/>
            </a:avLst>
          </a:prstGeom>
          <a:solidFill>
            <a:srgbClr val="C40A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47"/>
          <p:cNvSpPr txBox="1"/>
          <p:nvPr>
            <p:ph type="title"/>
          </p:nvPr>
        </p:nvSpPr>
        <p:spPr>
          <a:xfrm>
            <a:off x="1186050" y="1840800"/>
            <a:ext cx="6771900" cy="10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Thank You!</a:t>
            </a:r>
            <a:endParaRPr>
              <a:solidFill>
                <a:schemeClr val="lt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/>
          <p:nvPr/>
        </p:nvSpPr>
        <p:spPr>
          <a:xfrm>
            <a:off x="3389125" y="25"/>
            <a:ext cx="5754900" cy="5143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0"/>
          <p:cNvSpPr txBox="1"/>
          <p:nvPr/>
        </p:nvSpPr>
        <p:spPr>
          <a:xfrm>
            <a:off x="3975475" y="269700"/>
            <a:ext cx="4582200" cy="46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ntano Sans"/>
              <a:buChar char="❏"/>
            </a:pPr>
            <a:r>
              <a:rPr b="1" lang="en" sz="2400">
                <a:latin typeface="Pontano Sans"/>
                <a:ea typeface="Pontano Sans"/>
                <a:cs typeface="Pontano Sans"/>
                <a:sym typeface="Pontano Sans"/>
              </a:rPr>
              <a:t>Introduction</a:t>
            </a:r>
            <a:endParaRPr b="1" sz="2400"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810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ntano Sans"/>
              <a:buChar char="❏"/>
            </a:pPr>
            <a:r>
              <a:rPr b="1" lang="en" sz="2400">
                <a:latin typeface="Pontano Sans"/>
                <a:ea typeface="Pontano Sans"/>
                <a:cs typeface="Pontano Sans"/>
                <a:sym typeface="Pontano Sans"/>
              </a:rPr>
              <a:t>Objective</a:t>
            </a:r>
            <a:endParaRPr b="1" sz="2400"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810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ntano Sans"/>
              <a:buChar char="❏"/>
            </a:pPr>
            <a:r>
              <a:rPr b="1" lang="en" sz="2400">
                <a:latin typeface="Pontano Sans"/>
                <a:ea typeface="Pontano Sans"/>
                <a:cs typeface="Pontano Sans"/>
                <a:sym typeface="Pontano Sans"/>
              </a:rPr>
              <a:t>Features</a:t>
            </a:r>
            <a:endParaRPr b="1" sz="2400"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810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ntano Sans"/>
              <a:buChar char="❏"/>
            </a:pPr>
            <a:r>
              <a:rPr b="1" lang="en" sz="2400">
                <a:latin typeface="Pontano Sans"/>
                <a:ea typeface="Pontano Sans"/>
                <a:cs typeface="Pontano Sans"/>
                <a:sym typeface="Pontano Sans"/>
              </a:rPr>
              <a:t>Angular</a:t>
            </a:r>
            <a:endParaRPr b="1" sz="2400"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810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ntano Sans"/>
              <a:buChar char="❏"/>
            </a:pPr>
            <a:r>
              <a:rPr b="1" lang="en" sz="2400">
                <a:latin typeface="Pontano Sans"/>
                <a:ea typeface="Pontano Sans"/>
                <a:cs typeface="Pontano Sans"/>
                <a:sym typeface="Pontano Sans"/>
              </a:rPr>
              <a:t>Microservice</a:t>
            </a:r>
            <a:endParaRPr b="1" sz="2400"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810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ntano Sans"/>
              <a:buChar char="❏"/>
            </a:pPr>
            <a:r>
              <a:rPr b="1" lang="en"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Architecture</a:t>
            </a:r>
            <a:endParaRPr b="1" sz="2400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810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ntano Sans"/>
              <a:buChar char="❏"/>
            </a:pPr>
            <a:r>
              <a:rPr b="1" lang="en" sz="2400">
                <a:latin typeface="Pontano Sans"/>
                <a:ea typeface="Pontano Sans"/>
                <a:cs typeface="Pontano Sans"/>
                <a:sym typeface="Pontano Sans"/>
              </a:rPr>
              <a:t>Project Overview</a:t>
            </a:r>
            <a:endParaRPr b="1" sz="2400"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810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ntano Sans"/>
              <a:buChar char="❏"/>
            </a:pPr>
            <a:r>
              <a:rPr b="1" lang="en" sz="2400">
                <a:latin typeface="Pontano Sans"/>
                <a:ea typeface="Pontano Sans"/>
                <a:cs typeface="Pontano Sans"/>
                <a:sym typeface="Pontano Sans"/>
              </a:rPr>
              <a:t>Application Flow</a:t>
            </a:r>
            <a:endParaRPr b="1" sz="2400"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810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ntano Sans"/>
              <a:buChar char="❏"/>
            </a:pPr>
            <a:r>
              <a:rPr b="1" lang="en" sz="2400">
                <a:latin typeface="Pontano Sans"/>
                <a:ea typeface="Pontano Sans"/>
                <a:cs typeface="Pontano Sans"/>
                <a:sym typeface="Pontano Sans"/>
              </a:rPr>
              <a:t>Technology and Tools Used</a:t>
            </a:r>
            <a:endParaRPr b="1" sz="2400"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810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ntano Sans"/>
              <a:buChar char="❏"/>
            </a:pPr>
            <a:r>
              <a:rPr b="1" lang="en" sz="2400">
                <a:latin typeface="Pontano Sans"/>
                <a:ea typeface="Pontano Sans"/>
                <a:cs typeface="Pontano Sans"/>
                <a:sym typeface="Pontano Sans"/>
              </a:rPr>
              <a:t>Conclusion</a:t>
            </a:r>
            <a:endParaRPr b="1" sz="240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pic>
        <p:nvPicPr>
          <p:cNvPr id="225" name="Google Shape;2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38912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0"/>
          <p:cNvSpPr/>
          <p:nvPr/>
        </p:nvSpPr>
        <p:spPr>
          <a:xfrm>
            <a:off x="517650" y="2070625"/>
            <a:ext cx="2379000" cy="1497900"/>
          </a:xfrm>
          <a:prstGeom prst="roundRect">
            <a:avLst>
              <a:gd fmla="val 16667" name="adj"/>
            </a:avLst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0"/>
          <p:cNvSpPr txBox="1"/>
          <p:nvPr/>
        </p:nvSpPr>
        <p:spPr>
          <a:xfrm>
            <a:off x="978100" y="2473225"/>
            <a:ext cx="1561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Outline</a:t>
            </a:r>
            <a:endParaRPr sz="330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/>
          <p:nvPr/>
        </p:nvSpPr>
        <p:spPr>
          <a:xfrm>
            <a:off x="75" y="-25"/>
            <a:ext cx="9144000" cy="5143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64164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1"/>
          <p:cNvSpPr/>
          <p:nvPr/>
        </p:nvSpPr>
        <p:spPr>
          <a:xfrm>
            <a:off x="418525" y="2091325"/>
            <a:ext cx="2938200" cy="1708500"/>
          </a:xfrm>
          <a:prstGeom prst="roundRect">
            <a:avLst>
              <a:gd fmla="val 16667" name="adj"/>
            </a:avLst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1"/>
          <p:cNvSpPr txBox="1"/>
          <p:nvPr/>
        </p:nvSpPr>
        <p:spPr>
          <a:xfrm>
            <a:off x="636400" y="2301325"/>
            <a:ext cx="2392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Problem Statement</a:t>
            </a:r>
            <a:endParaRPr sz="330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36" name="Google Shape;236;p31"/>
          <p:cNvSpPr txBox="1"/>
          <p:nvPr/>
        </p:nvSpPr>
        <p:spPr>
          <a:xfrm>
            <a:off x="4199850" y="1594900"/>
            <a:ext cx="4627800" cy="21264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ntano Sans"/>
                <a:ea typeface="Pontano Sans"/>
                <a:cs typeface="Pontano Sans"/>
                <a:sym typeface="Pontano Sans"/>
              </a:rPr>
              <a:t>To design an enhanced Nutritious Food information system and experience for customers such that they get better experience.</a:t>
            </a:r>
            <a:endParaRPr b="1" sz="2400"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/>
          <p:nvPr/>
        </p:nvSpPr>
        <p:spPr>
          <a:xfrm>
            <a:off x="0" y="100"/>
            <a:ext cx="9144000" cy="5143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64164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2"/>
          <p:cNvSpPr/>
          <p:nvPr/>
        </p:nvSpPr>
        <p:spPr>
          <a:xfrm>
            <a:off x="4658875" y="207950"/>
            <a:ext cx="3906900" cy="1080600"/>
          </a:xfrm>
          <a:prstGeom prst="roundRect">
            <a:avLst>
              <a:gd fmla="val 16667" name="adj"/>
            </a:avLst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2"/>
          <p:cNvSpPr txBox="1"/>
          <p:nvPr/>
        </p:nvSpPr>
        <p:spPr>
          <a:xfrm>
            <a:off x="5416225" y="401900"/>
            <a:ext cx="2392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Introduction</a:t>
            </a:r>
            <a:endParaRPr sz="330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45" name="Google Shape;245;p32"/>
          <p:cNvSpPr txBox="1"/>
          <p:nvPr/>
        </p:nvSpPr>
        <p:spPr>
          <a:xfrm>
            <a:off x="4020075" y="1717500"/>
            <a:ext cx="4967400" cy="30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Nutritionist App is a platform where you</a:t>
            </a:r>
            <a:endParaRPr b="1" sz="2000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can keep information of different Nutritious Food.</a:t>
            </a:r>
            <a:endParaRPr b="1" sz="2000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Users can register themselves in the</a:t>
            </a:r>
            <a:endParaRPr b="1" sz="2000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application and save search data as a logged</a:t>
            </a:r>
            <a:endParaRPr b="1" sz="2000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user and have functionality to put foods in</a:t>
            </a:r>
            <a:endParaRPr b="1" sz="2000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Favourite.</a:t>
            </a:r>
            <a:endParaRPr b="1" sz="2000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/>
          <p:nvPr/>
        </p:nvSpPr>
        <p:spPr>
          <a:xfrm>
            <a:off x="150" y="0"/>
            <a:ext cx="9144000" cy="5143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3"/>
          <p:cNvSpPr/>
          <p:nvPr/>
        </p:nvSpPr>
        <p:spPr>
          <a:xfrm>
            <a:off x="2020650" y="437550"/>
            <a:ext cx="5102700" cy="1029900"/>
          </a:xfrm>
          <a:prstGeom prst="roundRect">
            <a:avLst>
              <a:gd fmla="val 16667" name="adj"/>
            </a:avLst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3"/>
          <p:cNvSpPr txBox="1"/>
          <p:nvPr/>
        </p:nvSpPr>
        <p:spPr>
          <a:xfrm>
            <a:off x="3181650" y="418500"/>
            <a:ext cx="2933100" cy="10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Objective</a:t>
            </a:r>
            <a:endParaRPr sz="540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54" name="Google Shape;254;p33"/>
          <p:cNvSpPr txBox="1"/>
          <p:nvPr/>
        </p:nvSpPr>
        <p:spPr>
          <a:xfrm>
            <a:off x="1350450" y="2571750"/>
            <a:ext cx="6505800" cy="13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Our objective is  to provide the in depth information of each food nutrition to the user online without stepping outside. </a:t>
            </a:r>
            <a:endParaRPr b="1" sz="2000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/>
          <p:nvPr/>
        </p:nvSpPr>
        <p:spPr>
          <a:xfrm>
            <a:off x="3509775" y="25"/>
            <a:ext cx="5634300" cy="5143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4"/>
          <p:cNvSpPr txBox="1"/>
          <p:nvPr/>
        </p:nvSpPr>
        <p:spPr>
          <a:xfrm>
            <a:off x="4518825" y="1645350"/>
            <a:ext cx="4133400" cy="3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600"/>
              <a:buFont typeface="Pontano Sans"/>
              <a:buChar char="❏"/>
            </a:pPr>
            <a:r>
              <a:rPr b="1" lang="en" sz="2600">
                <a:latin typeface="Pontano Sans"/>
                <a:ea typeface="Pontano Sans"/>
                <a:cs typeface="Pontano Sans"/>
                <a:sym typeface="Pontano Sans"/>
              </a:rPr>
              <a:t>Register User</a:t>
            </a:r>
            <a:endParaRPr b="1" sz="2600"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937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600"/>
              <a:buFont typeface="Pontano Sans"/>
              <a:buChar char="❏"/>
            </a:pPr>
            <a:r>
              <a:rPr b="1" lang="en" sz="2600">
                <a:latin typeface="Pontano Sans"/>
                <a:ea typeface="Pontano Sans"/>
                <a:cs typeface="Pontano Sans"/>
                <a:sym typeface="Pontano Sans"/>
              </a:rPr>
              <a:t>Login User</a:t>
            </a:r>
            <a:endParaRPr b="1" sz="2600"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937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600"/>
              <a:buFont typeface="Pontano Sans"/>
              <a:buChar char="❏"/>
            </a:pPr>
            <a:r>
              <a:rPr b="1" lang="en" sz="2600">
                <a:latin typeface="Pontano Sans"/>
                <a:ea typeface="Pontano Sans"/>
                <a:cs typeface="Pontano Sans"/>
                <a:sym typeface="Pontano Sans"/>
              </a:rPr>
              <a:t>Search Food Items</a:t>
            </a:r>
            <a:endParaRPr b="1" sz="2600"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937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600"/>
              <a:buFont typeface="Pontano Sans"/>
              <a:buChar char="❏"/>
            </a:pPr>
            <a:r>
              <a:rPr b="1" lang="en" sz="2600">
                <a:latin typeface="Pontano Sans"/>
                <a:ea typeface="Pontano Sans"/>
                <a:cs typeface="Pontano Sans"/>
                <a:sym typeface="Pontano Sans"/>
              </a:rPr>
              <a:t>Mark </a:t>
            </a:r>
            <a:r>
              <a:rPr b="1" lang="en" sz="2600">
                <a:latin typeface="Pontano Sans"/>
                <a:ea typeface="Pontano Sans"/>
                <a:cs typeface="Pontano Sans"/>
                <a:sym typeface="Pontano Sans"/>
              </a:rPr>
              <a:t>Favourite Food Items </a:t>
            </a:r>
            <a:endParaRPr b="1" sz="260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61" name="Google Shape;261;p34"/>
          <p:cNvSpPr/>
          <p:nvPr/>
        </p:nvSpPr>
        <p:spPr>
          <a:xfrm>
            <a:off x="4385925" y="207950"/>
            <a:ext cx="4399200" cy="1080600"/>
          </a:xfrm>
          <a:prstGeom prst="roundRect">
            <a:avLst>
              <a:gd fmla="val 16667" name="adj"/>
            </a:avLst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4"/>
          <p:cNvSpPr txBox="1"/>
          <p:nvPr/>
        </p:nvSpPr>
        <p:spPr>
          <a:xfrm>
            <a:off x="4830675" y="425000"/>
            <a:ext cx="3509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Application Features</a:t>
            </a:r>
            <a:endParaRPr sz="300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pic>
        <p:nvPicPr>
          <p:cNvPr id="263" name="Google Shape;263;p34"/>
          <p:cNvPicPr preferRelativeResize="0"/>
          <p:nvPr/>
        </p:nvPicPr>
        <p:blipFill rotWithShape="1">
          <a:blip r:embed="rId3">
            <a:alphaModFix/>
          </a:blip>
          <a:srcRect b="0" l="44650" r="1721" t="0"/>
          <a:stretch/>
        </p:blipFill>
        <p:spPr>
          <a:xfrm flipH="1">
            <a:off x="0" y="0"/>
            <a:ext cx="35097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5"/>
          <p:cNvSpPr/>
          <p:nvPr/>
        </p:nvSpPr>
        <p:spPr>
          <a:xfrm>
            <a:off x="125" y="0"/>
            <a:ext cx="9144000" cy="51567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17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/>
          <p:nvPr/>
        </p:nvSpPr>
        <p:spPr>
          <a:xfrm>
            <a:off x="2020650" y="437550"/>
            <a:ext cx="5102700" cy="1029900"/>
          </a:xfrm>
          <a:prstGeom prst="roundRect">
            <a:avLst>
              <a:gd fmla="val 16667" name="adj"/>
            </a:avLst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5"/>
          <p:cNvSpPr txBox="1"/>
          <p:nvPr/>
        </p:nvSpPr>
        <p:spPr>
          <a:xfrm>
            <a:off x="3181650" y="418500"/>
            <a:ext cx="2933100" cy="10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Angular</a:t>
            </a:r>
            <a:endParaRPr sz="540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72" name="Google Shape;272;p35"/>
          <p:cNvSpPr txBox="1"/>
          <p:nvPr/>
        </p:nvSpPr>
        <p:spPr>
          <a:xfrm>
            <a:off x="222300" y="1914150"/>
            <a:ext cx="88518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Angular is a platform and framework for building single-page client applications using HTML CSS and TypeScript. Angular is written in TypeScript.</a:t>
            </a:r>
            <a:endParaRPr b="1" sz="2000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73" name="Google Shape;273;p35"/>
          <p:cNvSpPr txBox="1"/>
          <p:nvPr/>
        </p:nvSpPr>
        <p:spPr>
          <a:xfrm>
            <a:off x="0" y="3510700"/>
            <a:ext cx="4791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ntano Sans"/>
              <a:buChar char="❏"/>
            </a:pPr>
            <a:r>
              <a:rPr b="1" lang="en" sz="20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Effective Cross-Platform Development.</a:t>
            </a:r>
            <a:endParaRPr b="1" sz="2000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ntano Sans"/>
              <a:buChar char="❏"/>
            </a:pPr>
            <a:r>
              <a:rPr b="1" lang="en" sz="20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Improved Speed and Performance.</a:t>
            </a:r>
            <a:endParaRPr b="1" sz="2000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ntano Sans"/>
              <a:buChar char="❏"/>
            </a:pPr>
            <a:r>
              <a:rPr b="1" lang="en" sz="20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Faster Development Process.</a:t>
            </a:r>
            <a:endParaRPr b="1" sz="2000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74" name="Google Shape;274;p35"/>
          <p:cNvSpPr txBox="1"/>
          <p:nvPr/>
        </p:nvSpPr>
        <p:spPr>
          <a:xfrm>
            <a:off x="4711250" y="3510700"/>
            <a:ext cx="4592100" cy="14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ntano Sans"/>
              <a:buChar char="❏"/>
            </a:pPr>
            <a:r>
              <a:rPr b="1" lang="en" sz="20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More Lightweight Web Applications.</a:t>
            </a:r>
            <a:endParaRPr b="1" sz="2000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ntano Sans"/>
              <a:buChar char="❏"/>
            </a:pPr>
            <a:r>
              <a:rPr b="1" lang="en" sz="20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Efficient Problem-Solving Patterns.</a:t>
            </a:r>
            <a:endParaRPr b="1" sz="2000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ntano Sans"/>
              <a:buChar char="❏"/>
            </a:pPr>
            <a:r>
              <a:rPr b="1" lang="en" sz="20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Excellent Material Design Library.</a:t>
            </a:r>
            <a:endParaRPr b="1" sz="2000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75" name="Google Shape;275;p35"/>
          <p:cNvSpPr txBox="1"/>
          <p:nvPr/>
        </p:nvSpPr>
        <p:spPr>
          <a:xfrm>
            <a:off x="222300" y="2857350"/>
            <a:ext cx="41202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155CC"/>
                </a:solidFill>
                <a:latin typeface="Pontano Sans"/>
                <a:ea typeface="Pontano Sans"/>
                <a:cs typeface="Pontano Sans"/>
                <a:sym typeface="Pontano Sans"/>
              </a:rPr>
              <a:t>Advantages of using Angular :</a:t>
            </a:r>
            <a:endParaRPr b="1" sz="2000">
              <a:solidFill>
                <a:srgbClr val="1155CC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"/>
          <p:cNvSpPr/>
          <p:nvPr/>
        </p:nvSpPr>
        <p:spPr>
          <a:xfrm>
            <a:off x="125" y="0"/>
            <a:ext cx="9144000" cy="51567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17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6"/>
          <p:cNvSpPr/>
          <p:nvPr/>
        </p:nvSpPr>
        <p:spPr>
          <a:xfrm>
            <a:off x="2020650" y="437550"/>
            <a:ext cx="5102700" cy="1029900"/>
          </a:xfrm>
          <a:prstGeom prst="roundRect">
            <a:avLst>
              <a:gd fmla="val 16667" name="adj"/>
            </a:avLst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6"/>
          <p:cNvSpPr txBox="1"/>
          <p:nvPr/>
        </p:nvSpPr>
        <p:spPr>
          <a:xfrm>
            <a:off x="2020650" y="418500"/>
            <a:ext cx="5468700" cy="10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Angular Essentials</a:t>
            </a:r>
            <a:endParaRPr sz="460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40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84" name="Google Shape;284;p36"/>
          <p:cNvSpPr txBox="1"/>
          <p:nvPr/>
        </p:nvSpPr>
        <p:spPr>
          <a:xfrm>
            <a:off x="285050" y="1706925"/>
            <a:ext cx="4426200" cy="29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1155CC"/>
                </a:solidFill>
                <a:latin typeface="Pontano Sans"/>
                <a:ea typeface="Pontano Sans"/>
                <a:cs typeface="Pontano Sans"/>
                <a:sym typeface="Pontano Sans"/>
              </a:rPr>
              <a:t>Components used in Project</a:t>
            </a:r>
            <a:endParaRPr b="1" sz="2000">
              <a:solidFill>
                <a:srgbClr val="1155CC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ntano Sans"/>
              <a:buChar char="●"/>
            </a:pPr>
            <a:r>
              <a:rPr b="1" lang="en" sz="20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Home Component</a:t>
            </a:r>
            <a:endParaRPr b="1" sz="2000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ntano Sans"/>
              <a:buChar char="●"/>
            </a:pPr>
            <a:r>
              <a:rPr b="1" lang="en" sz="20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List Favourite-Item Component</a:t>
            </a:r>
            <a:endParaRPr b="1" sz="2000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ntano Sans"/>
              <a:buChar char="●"/>
            </a:pPr>
            <a:r>
              <a:rPr b="1" lang="en" sz="20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List Food-Item Component</a:t>
            </a:r>
            <a:endParaRPr b="1" sz="2000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ntano Sans"/>
              <a:buChar char="●"/>
            </a:pPr>
            <a:r>
              <a:rPr b="1" lang="en" sz="20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Login Component</a:t>
            </a:r>
            <a:endParaRPr b="1" sz="2000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ntano Sans"/>
              <a:buChar char="●"/>
            </a:pPr>
            <a:r>
              <a:rPr b="1" lang="en" sz="20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Sign up Component</a:t>
            </a:r>
            <a:endParaRPr b="1" sz="2000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ntano Sans"/>
              <a:buChar char="●"/>
            </a:pPr>
            <a:r>
              <a:rPr b="1" lang="en" sz="20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Navbar Component</a:t>
            </a:r>
            <a:endParaRPr b="1" sz="2000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2000">
              <a:solidFill>
                <a:srgbClr val="1155CC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85" name="Google Shape;285;p36"/>
          <p:cNvSpPr txBox="1"/>
          <p:nvPr/>
        </p:nvSpPr>
        <p:spPr>
          <a:xfrm>
            <a:off x="0" y="3510700"/>
            <a:ext cx="4791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86" name="Google Shape;286;p36"/>
          <p:cNvSpPr txBox="1"/>
          <p:nvPr/>
        </p:nvSpPr>
        <p:spPr>
          <a:xfrm>
            <a:off x="4510425" y="4003300"/>
            <a:ext cx="4592100" cy="9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155CC"/>
                </a:solidFill>
                <a:latin typeface="Pontano Sans"/>
                <a:ea typeface="Pontano Sans"/>
                <a:cs typeface="Pontano Sans"/>
                <a:sym typeface="Pontano Sans"/>
              </a:rPr>
              <a:t>Guards used in Project</a:t>
            </a:r>
            <a:endParaRPr b="1" sz="2000">
              <a:solidFill>
                <a:srgbClr val="1155CC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ntano Sans"/>
              <a:buChar char="●"/>
            </a:pPr>
            <a:r>
              <a:rPr b="1" lang="en" sz="20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Auth Guard: CanActivate</a:t>
            </a:r>
            <a:endParaRPr b="1" sz="2000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2000">
              <a:solidFill>
                <a:srgbClr val="1155CC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87" name="Google Shape;287;p36"/>
          <p:cNvSpPr txBox="1"/>
          <p:nvPr/>
        </p:nvSpPr>
        <p:spPr>
          <a:xfrm>
            <a:off x="4433225" y="1706925"/>
            <a:ext cx="4592100" cy="19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155CC"/>
                </a:solidFill>
                <a:latin typeface="Pontano Sans"/>
                <a:ea typeface="Pontano Sans"/>
                <a:cs typeface="Pontano Sans"/>
                <a:sym typeface="Pontano Sans"/>
              </a:rPr>
              <a:t>Services used in Project</a:t>
            </a:r>
            <a:endParaRPr b="1" sz="2000">
              <a:solidFill>
                <a:srgbClr val="1155CC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ntano Sans"/>
              <a:buChar char="●"/>
            </a:pPr>
            <a:r>
              <a:rPr b="1" lang="en" sz="20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Favourite Service</a:t>
            </a:r>
            <a:endParaRPr b="1" sz="2000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ntano Sans"/>
              <a:buChar char="●"/>
            </a:pPr>
            <a:r>
              <a:rPr b="1" lang="en" sz="20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Food Items Service</a:t>
            </a:r>
            <a:endParaRPr b="1" sz="2000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ntano Sans"/>
              <a:buChar char="●"/>
            </a:pPr>
            <a:r>
              <a:rPr b="1" lang="en" sz="20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Login Service</a:t>
            </a:r>
            <a:endParaRPr b="1" sz="2000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ntano Sans"/>
              <a:buChar char="●"/>
            </a:pPr>
            <a:r>
              <a:rPr b="1" lang="en" sz="20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S</a:t>
            </a:r>
            <a:r>
              <a:rPr b="1" lang="en" sz="20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ign up Service</a:t>
            </a:r>
            <a:endParaRPr b="1" sz="2000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ntano Sans"/>
              <a:buChar char="●"/>
            </a:pPr>
            <a:r>
              <a:rPr b="1" lang="en" sz="20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Auth Interceptor</a:t>
            </a:r>
            <a:endParaRPr b="1" sz="2000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cxnSp>
        <p:nvCxnSpPr>
          <p:cNvPr id="288" name="Google Shape;288;p36"/>
          <p:cNvCxnSpPr/>
          <p:nvPr/>
        </p:nvCxnSpPr>
        <p:spPr>
          <a:xfrm>
            <a:off x="4246800" y="1903400"/>
            <a:ext cx="38400" cy="308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/>
          <p:nvPr/>
        </p:nvSpPr>
        <p:spPr>
          <a:xfrm>
            <a:off x="75" y="-25"/>
            <a:ext cx="9144000" cy="5143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75" y="86300"/>
            <a:ext cx="3356350" cy="149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7"/>
          <p:cNvSpPr/>
          <p:nvPr/>
        </p:nvSpPr>
        <p:spPr>
          <a:xfrm>
            <a:off x="717800" y="478475"/>
            <a:ext cx="1993500" cy="770700"/>
          </a:xfrm>
          <a:prstGeom prst="roundRect">
            <a:avLst>
              <a:gd fmla="val 16667" name="adj"/>
            </a:avLst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7"/>
          <p:cNvSpPr txBox="1"/>
          <p:nvPr/>
        </p:nvSpPr>
        <p:spPr>
          <a:xfrm>
            <a:off x="1216250" y="561725"/>
            <a:ext cx="11562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100">
                <a:solidFill>
                  <a:schemeClr val="lt1"/>
                </a:solidFill>
              </a:rPr>
              <a:t>JWT</a:t>
            </a:r>
            <a:endParaRPr sz="3100">
              <a:solidFill>
                <a:schemeClr val="lt1"/>
              </a:solidFill>
            </a:endParaRPr>
          </a:p>
        </p:txBody>
      </p:sp>
      <p:pic>
        <p:nvPicPr>
          <p:cNvPr id="297" name="Google Shape;29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0000" y="152400"/>
            <a:ext cx="4621599" cy="4677851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7"/>
          <p:cNvSpPr txBox="1"/>
          <p:nvPr/>
        </p:nvSpPr>
        <p:spPr>
          <a:xfrm>
            <a:off x="239225" y="2325875"/>
            <a:ext cx="3761400" cy="19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JSON Web Token is a type of authentication that deals with an encrypted JSON which we’ll call “token”.</a:t>
            </a:r>
            <a:endParaRPr b="1" sz="2100"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